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Architects Daughter"/>
      <p:regular r:id="rId27"/>
    </p:embeddedFont>
    <p:embeddedFont>
      <p:font typeface="Amatic SC"/>
      <p:regular r:id="rId28"/>
      <p:bold r:id="rId29"/>
    </p:embeddedFont>
    <p:embeddedFont>
      <p:font typeface="Poppins"/>
      <p:bold r:id="rId30"/>
      <p:boldItalic r:id="rId31"/>
    </p:embeddedFont>
    <p:embeddedFont>
      <p:font typeface="Lato"/>
      <p:bold r:id="rId32"/>
      <p:boldItalic r:id="rId33"/>
    </p:embeddedFont>
    <p:embeddedFont>
      <p:font typeface="Alata"/>
      <p:regular r:id="rId34"/>
    </p:embeddedFont>
    <p:embeddedFont>
      <p:font typeface="Poppins Medium"/>
      <p:regular r:id="rId35"/>
      <p:bold r:id="rId36"/>
      <p:italic r:id="rId37"/>
      <p:boldItalic r:id="rId38"/>
    </p:embeddedFont>
    <p:embeddedFont>
      <p:font typeface="Josefin Sans"/>
      <p:regular r:id="rId39"/>
      <p:bold r:id="rId40"/>
      <p:italic r:id="rId41"/>
      <p:boldItalic r:id="rId42"/>
    </p:embeddedFont>
    <p:embeddedFont>
      <p:font typeface="Poppins Black"/>
      <p:bold r:id="rId43"/>
      <p:boldItalic r:id="rId44"/>
    </p:embeddedFont>
    <p:embeddedFont>
      <p:font typeface="Poppins SemiBol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9" roundtripDataSignature="AMtx7miUVdIEm9Yhzf36379EhzC3sD9Q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-bold.fntdata"/><Relationship Id="rId42" Type="http://schemas.openxmlformats.org/officeDocument/2006/relationships/font" Target="fonts/JosefinSans-boldItalic.fntdata"/><Relationship Id="rId41" Type="http://schemas.openxmlformats.org/officeDocument/2006/relationships/font" Target="fonts/JosefinSans-italic.fntdata"/><Relationship Id="rId44" Type="http://schemas.openxmlformats.org/officeDocument/2006/relationships/font" Target="fonts/PoppinsBlack-boldItalic.fntdata"/><Relationship Id="rId43" Type="http://schemas.openxmlformats.org/officeDocument/2006/relationships/font" Target="fonts/PoppinsBlack-bold.fntdata"/><Relationship Id="rId46" Type="http://schemas.openxmlformats.org/officeDocument/2006/relationships/font" Target="fonts/PoppinsSemiBold-bold.fntdata"/><Relationship Id="rId45" Type="http://schemas.openxmlformats.org/officeDocument/2006/relationships/font" Target="fonts/Poppi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SemiBold-boldItalic.fntdata"/><Relationship Id="rId47" Type="http://schemas.openxmlformats.org/officeDocument/2006/relationships/font" Target="fonts/PoppinsSemiBold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bold.fntdata"/><Relationship Id="rId33" Type="http://schemas.openxmlformats.org/officeDocument/2006/relationships/font" Target="fonts/Lato-boldItalic.fntdata"/><Relationship Id="rId32" Type="http://schemas.openxmlformats.org/officeDocument/2006/relationships/font" Target="fonts/Lato-bold.fntdata"/><Relationship Id="rId35" Type="http://schemas.openxmlformats.org/officeDocument/2006/relationships/font" Target="fonts/PoppinsMedium-regular.fntdata"/><Relationship Id="rId34" Type="http://schemas.openxmlformats.org/officeDocument/2006/relationships/font" Target="fonts/Alata-regular.fntdata"/><Relationship Id="rId37" Type="http://schemas.openxmlformats.org/officeDocument/2006/relationships/font" Target="fonts/PoppinsMedium-italic.fntdata"/><Relationship Id="rId36" Type="http://schemas.openxmlformats.org/officeDocument/2006/relationships/font" Target="fonts/PoppinsMedium-bold.fntdata"/><Relationship Id="rId39" Type="http://schemas.openxmlformats.org/officeDocument/2006/relationships/font" Target="fonts/JosefinSans-regular.fntdata"/><Relationship Id="rId38" Type="http://schemas.openxmlformats.org/officeDocument/2006/relationships/font" Target="fonts/Poppins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regular.fntdata"/><Relationship Id="rId27" Type="http://schemas.openxmlformats.org/officeDocument/2006/relationships/font" Target="fonts/ArchitectsDaughter-regular.fntdata"/><Relationship Id="rId29" Type="http://schemas.openxmlformats.org/officeDocument/2006/relationships/font" Target="fonts/AmaticS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f29e479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df29e4790c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g"/><Relationship Id="rId4" Type="http://schemas.openxmlformats.org/officeDocument/2006/relationships/image" Target="../media/image41.png"/><Relationship Id="rId5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26.png"/><Relationship Id="rId5" Type="http://schemas.openxmlformats.org/officeDocument/2006/relationships/image" Target="../media/image4.png"/><Relationship Id="rId6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jp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Relationship Id="rId4" Type="http://schemas.openxmlformats.org/officeDocument/2006/relationships/image" Target="../media/image20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984703" y="-1726942"/>
            <a:ext cx="9813281" cy="13740883"/>
          </a:xfrm>
          <a:custGeom>
            <a:rect b="b" l="l" r="r" t="t"/>
            <a:pathLst>
              <a:path extrusionOk="0" h="13740883" w="9813281">
                <a:moveTo>
                  <a:pt x="0" y="0"/>
                </a:moveTo>
                <a:lnTo>
                  <a:pt x="9813281" y="0"/>
                </a:lnTo>
                <a:lnTo>
                  <a:pt x="9813281" y="13740884"/>
                </a:lnTo>
                <a:lnTo>
                  <a:pt x="0" y="13740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326325" y="3040450"/>
            <a:ext cx="12447000" cy="3080468"/>
            <a:chOff x="-263211" y="-1470070"/>
            <a:chExt cx="16596000" cy="4107291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7200" y="1036721"/>
              <a:ext cx="15852000" cy="16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799">
                  <a:solidFill>
                    <a:srgbClr val="72311A"/>
                  </a:solidFill>
                  <a:latin typeface="Amatic SC"/>
                  <a:ea typeface="Amatic SC"/>
                  <a:cs typeface="Amatic SC"/>
                  <a:sym typeface="Amatic SC"/>
                </a:rPr>
                <a:t>con Jesús hacia las fronteras del mundo</a:t>
              </a:r>
              <a:endParaRPr sz="100"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-263211" y="-1470070"/>
              <a:ext cx="16596000" cy="28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700">
                  <a:solidFill>
                    <a:srgbClr val="FFFFFF"/>
                  </a:solidFill>
                  <a:latin typeface="Alata"/>
                  <a:ea typeface="Alata"/>
                  <a:cs typeface="Alata"/>
                  <a:sym typeface="Alata"/>
                </a:rPr>
                <a:t>VEN, SÍGUEME</a:t>
              </a:r>
              <a:endParaRPr sz="6100">
                <a:latin typeface="Alata"/>
                <a:ea typeface="Alata"/>
                <a:cs typeface="Alata"/>
                <a:sym typeface="Alat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0"/>
          <p:cNvGrpSpPr/>
          <p:nvPr/>
        </p:nvGrpSpPr>
        <p:grpSpPr>
          <a:xfrm>
            <a:off x="3197650" y="1533350"/>
            <a:ext cx="11776275" cy="7616323"/>
            <a:chOff x="-1155653" y="-1228951"/>
            <a:chExt cx="15701700" cy="10155098"/>
          </a:xfrm>
        </p:grpSpPr>
        <p:sp>
          <p:nvSpPr>
            <p:cNvPr id="207" name="Google Shape;207;p10"/>
            <p:cNvSpPr txBox="1"/>
            <p:nvPr/>
          </p:nvSpPr>
          <p:spPr>
            <a:xfrm>
              <a:off x="-1155653" y="-1228951"/>
              <a:ext cx="15701700" cy="92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rgbClr val="72311A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"Venimos de culturas y pueblos diferentes, hablamos lenguas diferentes, vestimos ropas diferentes. Cada uno de nuestros pueblos ha vivido historias y circunstancias diferentes. Cuántas cosas pueden diferenciarnos".</a:t>
              </a:r>
              <a:endParaRPr sz="100"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10025836" y="8341147"/>
              <a:ext cx="4217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50" u="none" cap="none" strike="noStrike">
                  <a:solidFill>
                    <a:srgbClr val="72311A"/>
                  </a:solidFill>
                  <a:latin typeface="Poppins"/>
                  <a:ea typeface="Poppins"/>
                  <a:cs typeface="Poppins"/>
                  <a:sym typeface="Poppins"/>
                </a:rPr>
                <a:t>- Papa Francisco</a:t>
              </a:r>
              <a:endParaRPr sz="2850"/>
            </a:p>
          </p:txBody>
        </p:sp>
      </p:grpSp>
      <p:sp>
        <p:nvSpPr>
          <p:cNvPr id="209" name="Google Shape;209;p10"/>
          <p:cNvSpPr/>
          <p:nvPr/>
        </p:nvSpPr>
        <p:spPr>
          <a:xfrm>
            <a:off x="-1367108" y="61722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0"/>
          <p:cNvSpPr/>
          <p:nvPr/>
        </p:nvSpPr>
        <p:spPr>
          <a:xfrm>
            <a:off x="-1820818" y="30861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0"/>
          <p:cNvSpPr/>
          <p:nvPr/>
        </p:nvSpPr>
        <p:spPr>
          <a:xfrm>
            <a:off x="-1820818" y="409987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0"/>
          <p:cNvSpPr/>
          <p:nvPr/>
        </p:nvSpPr>
        <p:spPr>
          <a:xfrm>
            <a:off x="-1820818" y="-1390634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0"/>
          <p:cNvSpPr/>
          <p:nvPr/>
        </p:nvSpPr>
        <p:spPr>
          <a:xfrm>
            <a:off x="15200770" y="61722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0"/>
          <p:cNvSpPr/>
          <p:nvPr/>
        </p:nvSpPr>
        <p:spPr>
          <a:xfrm>
            <a:off x="14747060" y="30861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0"/>
          <p:cNvSpPr/>
          <p:nvPr/>
        </p:nvSpPr>
        <p:spPr>
          <a:xfrm>
            <a:off x="14747060" y="409987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0"/>
          <p:cNvSpPr/>
          <p:nvPr/>
        </p:nvSpPr>
        <p:spPr>
          <a:xfrm>
            <a:off x="14747060" y="-1390634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1"/>
          <p:cNvGrpSpPr/>
          <p:nvPr/>
        </p:nvGrpSpPr>
        <p:grpSpPr>
          <a:xfrm>
            <a:off x="3424563" y="2170150"/>
            <a:ext cx="11322449" cy="5817473"/>
            <a:chOff x="-853103" y="-1116484"/>
            <a:chExt cx="15096600" cy="7756631"/>
          </a:xfrm>
        </p:grpSpPr>
        <p:sp>
          <p:nvSpPr>
            <p:cNvPr id="222" name="Google Shape;222;p11"/>
            <p:cNvSpPr txBox="1"/>
            <p:nvPr/>
          </p:nvSpPr>
          <p:spPr>
            <a:xfrm>
              <a:off x="-853103" y="-1116484"/>
              <a:ext cx="15096600" cy="69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72311A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"...urge tender puentes que nos ayuden a encontrar juntos soluciones viables que no excluyan a nadie".</a:t>
              </a:r>
              <a:endParaRPr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9294136" y="6055147"/>
              <a:ext cx="4217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50" u="none" cap="none" strike="noStrike">
                  <a:solidFill>
                    <a:srgbClr val="72311A"/>
                  </a:solidFill>
                  <a:latin typeface="Poppins"/>
                  <a:ea typeface="Poppins"/>
                  <a:cs typeface="Poppins"/>
                  <a:sym typeface="Poppins"/>
                </a:rPr>
                <a:t>- Papa Francisco</a:t>
              </a:r>
              <a:endParaRPr sz="2850"/>
            </a:p>
          </p:txBody>
        </p:sp>
      </p:grpSp>
      <p:sp>
        <p:nvSpPr>
          <p:cNvPr id="224" name="Google Shape;224;p11"/>
          <p:cNvSpPr/>
          <p:nvPr/>
        </p:nvSpPr>
        <p:spPr>
          <a:xfrm>
            <a:off x="-1367108" y="61722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1"/>
          <p:cNvSpPr/>
          <p:nvPr/>
        </p:nvSpPr>
        <p:spPr>
          <a:xfrm>
            <a:off x="-1820818" y="30861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1"/>
          <p:cNvSpPr/>
          <p:nvPr/>
        </p:nvSpPr>
        <p:spPr>
          <a:xfrm>
            <a:off x="-1820818" y="409987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1"/>
          <p:cNvSpPr/>
          <p:nvPr/>
        </p:nvSpPr>
        <p:spPr>
          <a:xfrm>
            <a:off x="-1820818" y="-1390634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1"/>
          <p:cNvSpPr/>
          <p:nvPr/>
        </p:nvSpPr>
        <p:spPr>
          <a:xfrm>
            <a:off x="15200770" y="61722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1"/>
          <p:cNvSpPr/>
          <p:nvPr/>
        </p:nvSpPr>
        <p:spPr>
          <a:xfrm>
            <a:off x="14747060" y="30861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1"/>
          <p:cNvSpPr/>
          <p:nvPr/>
        </p:nvSpPr>
        <p:spPr>
          <a:xfrm>
            <a:off x="14747060" y="409987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1"/>
          <p:cNvSpPr/>
          <p:nvPr/>
        </p:nvSpPr>
        <p:spPr>
          <a:xfrm>
            <a:off x="14747060" y="-1390634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/>
          <p:nvPr/>
        </p:nvSpPr>
        <p:spPr>
          <a:xfrm>
            <a:off x="0" y="7243762"/>
            <a:ext cx="18288000" cy="3043238"/>
          </a:xfrm>
          <a:custGeom>
            <a:rect b="b" l="l" r="r" t="t"/>
            <a:pathLst>
              <a:path extrusionOk="0" h="3043238" w="18288000">
                <a:moveTo>
                  <a:pt x="0" y="0"/>
                </a:moveTo>
                <a:lnTo>
                  <a:pt x="18288000" y="0"/>
                </a:lnTo>
                <a:lnTo>
                  <a:pt x="18288000" y="3043238"/>
                </a:lnTo>
                <a:lnTo>
                  <a:pt x="0" y="3043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2"/>
          <p:cNvSpPr txBox="1"/>
          <p:nvPr/>
        </p:nvSpPr>
        <p:spPr>
          <a:xfrm>
            <a:off x="1956140" y="3932404"/>
            <a:ext cx="14375700" cy="1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 nuestra comunidad, en nuestro contexto, en los lugares donde transcurre nuestra vida, hay muchas personas que viven al margen, que viven olvidadas, solas y sin apoyo.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2736800" y="1108700"/>
            <a:ext cx="133905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Constructores de puentes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/>
          <p:nvPr/>
        </p:nvSpPr>
        <p:spPr>
          <a:xfrm>
            <a:off x="0" y="7243762"/>
            <a:ext cx="18288000" cy="3043238"/>
          </a:xfrm>
          <a:custGeom>
            <a:rect b="b" l="l" r="r" t="t"/>
            <a:pathLst>
              <a:path extrusionOk="0" h="3043238" w="18288000">
                <a:moveTo>
                  <a:pt x="0" y="0"/>
                </a:moveTo>
                <a:lnTo>
                  <a:pt x="18288000" y="0"/>
                </a:lnTo>
                <a:lnTo>
                  <a:pt x="18288000" y="3043238"/>
                </a:lnTo>
                <a:lnTo>
                  <a:pt x="0" y="3043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3"/>
          <p:cNvSpPr txBox="1"/>
          <p:nvPr/>
        </p:nvSpPr>
        <p:spPr>
          <a:xfrm>
            <a:off x="1355550" y="2141638"/>
            <a:ext cx="15576900" cy="4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 nuestra comunidad, en nuestro contexto, en los lugares donde transcurre nuestra vida, hay muchas personas que viven al margen, que viven olvidadas, solas y sin apoyo.</a:t>
            </a:r>
            <a:endParaRPr/>
          </a:p>
          <a:p>
            <a:pPr indent="0" lvl="0" marL="0" marR="0" rtl="0" algn="ctr">
              <a:lnSpc>
                <a:spcPct val="164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72311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87">
                <a:solidFill>
                  <a:srgbClr val="72311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¿En quién pienso cuando hablo de personas que viven en los márgenes?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2685650" y="725025"/>
            <a:ext cx="133905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Constructores de puentes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/>
          <p:nvPr/>
        </p:nvSpPr>
        <p:spPr>
          <a:xfrm>
            <a:off x="12302776" y="-1726937"/>
            <a:ext cx="8169556" cy="13740883"/>
          </a:xfrm>
          <a:custGeom>
            <a:rect b="b" l="l" r="r" t="t"/>
            <a:pathLst>
              <a:path extrusionOk="0" h="13740883" w="9813281">
                <a:moveTo>
                  <a:pt x="0" y="0"/>
                </a:moveTo>
                <a:lnTo>
                  <a:pt x="9813281" y="0"/>
                </a:lnTo>
                <a:lnTo>
                  <a:pt x="9813281" y="13740884"/>
                </a:lnTo>
                <a:lnTo>
                  <a:pt x="0" y="13740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1" name="Google Shape;251;p14"/>
          <p:cNvGrpSpPr/>
          <p:nvPr/>
        </p:nvGrpSpPr>
        <p:grpSpPr>
          <a:xfrm>
            <a:off x="633788" y="1579125"/>
            <a:ext cx="13600362" cy="7545652"/>
            <a:chOff x="1021117" y="-1607452"/>
            <a:chExt cx="18133817" cy="10060870"/>
          </a:xfrm>
        </p:grpSpPr>
        <p:sp>
          <p:nvSpPr>
            <p:cNvPr id="252" name="Google Shape;252;p14"/>
            <p:cNvSpPr txBox="1"/>
            <p:nvPr/>
          </p:nvSpPr>
          <p:spPr>
            <a:xfrm>
              <a:off x="1193555" y="535417"/>
              <a:ext cx="15852000" cy="14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4198" u="none" cap="none" strike="noStrike">
                  <a:solidFill>
                    <a:srgbClr val="72311A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fronteras</a:t>
              </a:r>
              <a:endParaRPr sz="800"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253" name="Google Shape;253;p14"/>
            <p:cNvSpPr txBox="1"/>
            <p:nvPr/>
          </p:nvSpPr>
          <p:spPr>
            <a:xfrm>
              <a:off x="1021134" y="-1607452"/>
              <a:ext cx="112893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00">
                  <a:solidFill>
                    <a:srgbClr val="FFFFFF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Es a  esas </a:t>
              </a: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1021133" y="2359915"/>
              <a:ext cx="18133800" cy="60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 las que Jesús nos puede estar invitando a ir con él. Ahí es donde nos invita a construir                                                         </a:t>
              </a:r>
              <a:endParaRPr sz="10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          .</a:t>
              </a:r>
              <a:endParaRPr sz="1000"/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1021117" y="6996618"/>
              <a:ext cx="15852000" cy="14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198">
                  <a:solidFill>
                    <a:srgbClr val="72311A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pue</a:t>
              </a:r>
              <a:r>
                <a:rPr i="0" lang="en-US" sz="14198" u="none" cap="none" strike="noStrike">
                  <a:solidFill>
                    <a:srgbClr val="72311A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ntes</a:t>
              </a:r>
              <a:endParaRPr sz="800"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/>
          <p:nvPr/>
        </p:nvSpPr>
        <p:spPr>
          <a:xfrm>
            <a:off x="540445" y="2554627"/>
            <a:ext cx="6266561" cy="5177746"/>
          </a:xfrm>
          <a:custGeom>
            <a:rect b="b" l="l" r="r" t="t"/>
            <a:pathLst>
              <a:path extrusionOk="0" h="5177746" w="6266561">
                <a:moveTo>
                  <a:pt x="0" y="0"/>
                </a:moveTo>
                <a:lnTo>
                  <a:pt x="6266560" y="0"/>
                </a:lnTo>
                <a:lnTo>
                  <a:pt x="6266560" y="5177746"/>
                </a:lnTo>
                <a:lnTo>
                  <a:pt x="0" y="5177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5"/>
          <p:cNvSpPr txBox="1"/>
          <p:nvPr/>
        </p:nvSpPr>
        <p:spPr>
          <a:xfrm>
            <a:off x="7483197" y="3060697"/>
            <a:ext cx="9776100" cy="4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964B35"/>
                </a:solidFill>
                <a:latin typeface="Poppins"/>
                <a:ea typeface="Poppins"/>
                <a:cs typeface="Poppins"/>
                <a:sym typeface="Poppins"/>
              </a:rPr>
              <a:t>Jesús nos invita repetidamente a contemplar estas realidades y nos anima a emprender acciones concretas para transformarlas.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/>
        </p:nvSpPr>
        <p:spPr>
          <a:xfrm>
            <a:off x="7483197" y="3746497"/>
            <a:ext cx="97761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964B35"/>
                </a:solidFill>
                <a:latin typeface="Poppins"/>
                <a:ea typeface="Poppins"/>
                <a:cs typeface="Poppins"/>
                <a:sym typeface="Poppins"/>
              </a:rPr>
              <a:t>Una tarea difícil y exigente cuando intentas hacerlo solo y no sabes ni por dónde empezar.</a:t>
            </a:r>
            <a:endParaRPr/>
          </a:p>
        </p:txBody>
      </p:sp>
      <p:grpSp>
        <p:nvGrpSpPr>
          <p:cNvPr id="267" name="Google Shape;267;p16"/>
          <p:cNvGrpSpPr/>
          <p:nvPr/>
        </p:nvGrpSpPr>
        <p:grpSpPr>
          <a:xfrm>
            <a:off x="834668" y="1786030"/>
            <a:ext cx="6272323" cy="5765046"/>
            <a:chOff x="0" y="0"/>
            <a:chExt cx="8363097" cy="7686728"/>
          </a:xfrm>
        </p:grpSpPr>
        <p:sp>
          <p:nvSpPr>
            <p:cNvPr id="268" name="Google Shape;268;p16"/>
            <p:cNvSpPr/>
            <p:nvPr/>
          </p:nvSpPr>
          <p:spPr>
            <a:xfrm>
              <a:off x="455694" y="952246"/>
              <a:ext cx="7451709" cy="6734482"/>
            </a:xfrm>
            <a:custGeom>
              <a:rect b="b" l="l" r="r" t="t"/>
              <a:pathLst>
                <a:path extrusionOk="0" h="6734482" w="7451709">
                  <a:moveTo>
                    <a:pt x="0" y="0"/>
                  </a:moveTo>
                  <a:lnTo>
                    <a:pt x="7451709" y="0"/>
                  </a:lnTo>
                  <a:lnTo>
                    <a:pt x="7451709" y="6734482"/>
                  </a:lnTo>
                  <a:lnTo>
                    <a:pt x="0" y="67344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16"/>
            <p:cNvSpPr/>
            <p:nvPr/>
          </p:nvSpPr>
          <p:spPr>
            <a:xfrm>
              <a:off x="875135" y="1637578"/>
              <a:ext cx="455694" cy="806538"/>
            </a:xfrm>
            <a:custGeom>
              <a:rect b="b" l="l" r="r" t="t"/>
              <a:pathLst>
                <a:path extrusionOk="0" h="806538" w="455694">
                  <a:moveTo>
                    <a:pt x="0" y="0"/>
                  </a:moveTo>
                  <a:lnTo>
                    <a:pt x="455694" y="0"/>
                  </a:lnTo>
                  <a:lnTo>
                    <a:pt x="455694" y="806538"/>
                  </a:lnTo>
                  <a:lnTo>
                    <a:pt x="0" y="806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0" name="Google Shape;270;p16"/>
            <p:cNvSpPr/>
            <p:nvPr/>
          </p:nvSpPr>
          <p:spPr>
            <a:xfrm>
              <a:off x="5523141" y="0"/>
              <a:ext cx="455694" cy="806538"/>
            </a:xfrm>
            <a:custGeom>
              <a:rect b="b" l="l" r="r" t="t"/>
              <a:pathLst>
                <a:path extrusionOk="0" h="806538" w="455694">
                  <a:moveTo>
                    <a:pt x="0" y="0"/>
                  </a:moveTo>
                  <a:lnTo>
                    <a:pt x="455694" y="0"/>
                  </a:lnTo>
                  <a:lnTo>
                    <a:pt x="455694" y="806538"/>
                  </a:lnTo>
                  <a:lnTo>
                    <a:pt x="0" y="806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1" name="Google Shape;271;p16"/>
            <p:cNvSpPr/>
            <p:nvPr/>
          </p:nvSpPr>
          <p:spPr>
            <a:xfrm>
              <a:off x="7451709" y="2685271"/>
              <a:ext cx="455694" cy="806538"/>
            </a:xfrm>
            <a:custGeom>
              <a:rect b="b" l="l" r="r" t="t"/>
              <a:pathLst>
                <a:path extrusionOk="0" h="806538" w="455694">
                  <a:moveTo>
                    <a:pt x="0" y="0"/>
                  </a:moveTo>
                  <a:lnTo>
                    <a:pt x="455694" y="0"/>
                  </a:lnTo>
                  <a:lnTo>
                    <a:pt x="455694" y="806538"/>
                  </a:lnTo>
                  <a:lnTo>
                    <a:pt x="0" y="806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16"/>
            <p:cNvSpPr/>
            <p:nvPr/>
          </p:nvSpPr>
          <p:spPr>
            <a:xfrm>
              <a:off x="7907403" y="4661904"/>
              <a:ext cx="455694" cy="806538"/>
            </a:xfrm>
            <a:custGeom>
              <a:rect b="b" l="l" r="r" t="t"/>
              <a:pathLst>
                <a:path extrusionOk="0" h="806538" w="455694">
                  <a:moveTo>
                    <a:pt x="0" y="0"/>
                  </a:moveTo>
                  <a:lnTo>
                    <a:pt x="455694" y="0"/>
                  </a:lnTo>
                  <a:lnTo>
                    <a:pt x="455694" y="806538"/>
                  </a:lnTo>
                  <a:lnTo>
                    <a:pt x="0" y="806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16"/>
            <p:cNvSpPr/>
            <p:nvPr/>
          </p:nvSpPr>
          <p:spPr>
            <a:xfrm>
              <a:off x="647288" y="5523802"/>
              <a:ext cx="455694" cy="806538"/>
            </a:xfrm>
            <a:custGeom>
              <a:rect b="b" l="l" r="r" t="t"/>
              <a:pathLst>
                <a:path extrusionOk="0" h="806538" w="455694">
                  <a:moveTo>
                    <a:pt x="0" y="0"/>
                  </a:moveTo>
                  <a:lnTo>
                    <a:pt x="455694" y="0"/>
                  </a:lnTo>
                  <a:lnTo>
                    <a:pt x="455694" y="806538"/>
                  </a:lnTo>
                  <a:lnTo>
                    <a:pt x="0" y="806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4" name="Google Shape;274;p16"/>
            <p:cNvSpPr/>
            <p:nvPr/>
          </p:nvSpPr>
          <p:spPr>
            <a:xfrm>
              <a:off x="0" y="3302562"/>
              <a:ext cx="455694" cy="806538"/>
            </a:xfrm>
            <a:custGeom>
              <a:rect b="b" l="l" r="r" t="t"/>
              <a:pathLst>
                <a:path extrusionOk="0" h="806538" w="455694">
                  <a:moveTo>
                    <a:pt x="0" y="0"/>
                  </a:moveTo>
                  <a:lnTo>
                    <a:pt x="455694" y="0"/>
                  </a:lnTo>
                  <a:lnTo>
                    <a:pt x="455694" y="806538"/>
                  </a:lnTo>
                  <a:lnTo>
                    <a:pt x="0" y="806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5" name="Google Shape;275;p16"/>
            <p:cNvSpPr/>
            <p:nvPr/>
          </p:nvSpPr>
          <p:spPr>
            <a:xfrm>
              <a:off x="6042335" y="5601089"/>
              <a:ext cx="455694" cy="806538"/>
            </a:xfrm>
            <a:custGeom>
              <a:rect b="b" l="l" r="r" t="t"/>
              <a:pathLst>
                <a:path extrusionOk="0" h="806538" w="455694">
                  <a:moveTo>
                    <a:pt x="0" y="0"/>
                  </a:moveTo>
                  <a:lnTo>
                    <a:pt x="455694" y="0"/>
                  </a:lnTo>
                  <a:lnTo>
                    <a:pt x="455694" y="806538"/>
                  </a:lnTo>
                  <a:lnTo>
                    <a:pt x="0" y="806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/>
          <p:nvPr/>
        </p:nvSpPr>
        <p:spPr>
          <a:xfrm>
            <a:off x="2110154" y="1028700"/>
            <a:ext cx="14067692" cy="8229600"/>
          </a:xfrm>
          <a:custGeom>
            <a:rect b="b" l="l" r="r" t="t"/>
            <a:pathLst>
              <a:path extrusionOk="0" h="8229600" w="14067692">
                <a:moveTo>
                  <a:pt x="0" y="0"/>
                </a:moveTo>
                <a:lnTo>
                  <a:pt x="14067692" y="0"/>
                </a:lnTo>
                <a:lnTo>
                  <a:pt x="140676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7"/>
          <p:cNvSpPr txBox="1"/>
          <p:nvPr/>
        </p:nvSpPr>
        <p:spPr>
          <a:xfrm>
            <a:off x="4101446" y="1757572"/>
            <a:ext cx="10085100" cy="1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8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Proyecto de clase</a:t>
            </a:r>
            <a:endParaRPr sz="1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6895158" y="3767943"/>
            <a:ext cx="4497684" cy="4795398"/>
          </a:xfrm>
          <a:custGeom>
            <a:rect b="b" l="l" r="r" t="t"/>
            <a:pathLst>
              <a:path extrusionOk="0" h="4795398" w="4497684">
                <a:moveTo>
                  <a:pt x="0" y="0"/>
                </a:moveTo>
                <a:lnTo>
                  <a:pt x="4497684" y="0"/>
                </a:lnTo>
                <a:lnTo>
                  <a:pt x="4497684" y="4795398"/>
                </a:lnTo>
                <a:lnTo>
                  <a:pt x="0" y="4795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>
            <a:off x="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7590" r="-77538" t="0"/>
            </a:stretch>
          </a:blipFill>
          <a:ln>
            <a:noFill/>
          </a:ln>
        </p:spPr>
      </p:sp>
      <p:sp>
        <p:nvSpPr>
          <p:cNvPr id="288" name="Google Shape;288;p18"/>
          <p:cNvSpPr txBox="1"/>
          <p:nvPr/>
        </p:nvSpPr>
        <p:spPr>
          <a:xfrm>
            <a:off x="6858000" y="1117668"/>
            <a:ext cx="1143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1">
                <a:solidFill>
                  <a:srgbClr val="72311A"/>
                </a:solidFill>
                <a:latin typeface="Josefin Sans"/>
                <a:ea typeface="Josefin Sans"/>
                <a:cs typeface="Josefin Sans"/>
                <a:sym typeface="Josefin Sans"/>
              </a:rPr>
              <a:t>constructores de puentes</a:t>
            </a:r>
            <a:endParaRPr sz="1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8385141" y="3267815"/>
            <a:ext cx="8874159" cy="1612125"/>
          </a:xfrm>
          <a:custGeom>
            <a:rect b="b" l="l" r="r" t="t"/>
            <a:pathLst>
              <a:path extrusionOk="0" h="844766" w="4650130">
                <a:moveTo>
                  <a:pt x="4525670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525670" y="0"/>
                </a:lnTo>
                <a:cubicBezTo>
                  <a:pt x="4594250" y="0"/>
                  <a:pt x="4650130" y="55880"/>
                  <a:pt x="4650130" y="124460"/>
                </a:cubicBezTo>
                <a:lnTo>
                  <a:pt x="4650130" y="720306"/>
                </a:lnTo>
                <a:cubicBezTo>
                  <a:pt x="4650130" y="788886"/>
                  <a:pt x="4594250" y="844766"/>
                  <a:pt x="4525670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7590284" y="3115323"/>
            <a:ext cx="1917107" cy="1917107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7677236" y="3202278"/>
            <a:ext cx="1743204" cy="174319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928" r="-1992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8385141" y="5428082"/>
            <a:ext cx="8874159" cy="1612125"/>
          </a:xfrm>
          <a:custGeom>
            <a:rect b="b" l="l" r="r" t="t"/>
            <a:pathLst>
              <a:path extrusionOk="0" h="844766" w="4650130">
                <a:moveTo>
                  <a:pt x="4525670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525670" y="0"/>
                </a:lnTo>
                <a:cubicBezTo>
                  <a:pt x="4594250" y="0"/>
                  <a:pt x="4650130" y="55880"/>
                  <a:pt x="4650130" y="124460"/>
                </a:cubicBezTo>
                <a:lnTo>
                  <a:pt x="4650130" y="720306"/>
                </a:lnTo>
                <a:cubicBezTo>
                  <a:pt x="4650130" y="788886"/>
                  <a:pt x="4594250" y="844766"/>
                  <a:pt x="4525670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7590284" y="5275590"/>
            <a:ext cx="1917107" cy="1917107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7677236" y="5362545"/>
            <a:ext cx="1743204" cy="174319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8385141" y="7736841"/>
            <a:ext cx="8874159" cy="1612125"/>
          </a:xfrm>
          <a:custGeom>
            <a:rect b="b" l="l" r="r" t="t"/>
            <a:pathLst>
              <a:path extrusionOk="0" h="844766" w="4650130">
                <a:moveTo>
                  <a:pt x="4525670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525670" y="0"/>
                </a:lnTo>
                <a:cubicBezTo>
                  <a:pt x="4594250" y="0"/>
                  <a:pt x="4650130" y="55880"/>
                  <a:pt x="4650130" y="124460"/>
                </a:cubicBezTo>
                <a:lnTo>
                  <a:pt x="4650130" y="720306"/>
                </a:lnTo>
                <a:cubicBezTo>
                  <a:pt x="4650130" y="788886"/>
                  <a:pt x="4594250" y="844766"/>
                  <a:pt x="4525670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7590284" y="7584349"/>
            <a:ext cx="1917107" cy="1917107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7677236" y="7671304"/>
            <a:ext cx="1743204" cy="174319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0972" r="-1097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"/>
          <p:cNvSpPr txBox="1"/>
          <p:nvPr/>
        </p:nvSpPr>
        <p:spPr>
          <a:xfrm>
            <a:off x="10655786" y="572250"/>
            <a:ext cx="433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</a:t>
            </a:r>
            <a:r>
              <a:rPr b="1" lang="en-US" sz="4999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</a:t>
            </a:r>
            <a:r>
              <a:rPr b="1" i="0" lang="en-US" sz="4999" u="none" cap="none" strike="noStrike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ECTO</a:t>
            </a:r>
            <a:endParaRPr/>
          </a:p>
        </p:txBody>
      </p:sp>
      <p:sp>
        <p:nvSpPr>
          <p:cNvPr id="299" name="Google Shape;299;p18"/>
          <p:cNvSpPr txBox="1"/>
          <p:nvPr/>
        </p:nvSpPr>
        <p:spPr>
          <a:xfrm>
            <a:off x="9973199" y="3570979"/>
            <a:ext cx="4674819" cy="717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72311A"/>
                </a:solidFill>
                <a:latin typeface="Poppins"/>
                <a:ea typeface="Poppins"/>
                <a:cs typeface="Poppins"/>
                <a:sym typeface="Poppins"/>
              </a:rPr>
              <a:t>Brainstorming</a:t>
            </a:r>
            <a:endParaRPr/>
          </a:p>
        </p:txBody>
      </p:sp>
      <p:sp>
        <p:nvSpPr>
          <p:cNvPr id="300" name="Google Shape;300;p18"/>
          <p:cNvSpPr txBox="1"/>
          <p:nvPr/>
        </p:nvSpPr>
        <p:spPr>
          <a:xfrm>
            <a:off x="9973199" y="8547100"/>
            <a:ext cx="6680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(qué desea hacer para tener contacto directo con la población destinataria de la institución)</a:t>
            </a:r>
            <a:endParaRPr/>
          </a:p>
        </p:txBody>
      </p:sp>
      <p:sp>
        <p:nvSpPr>
          <p:cNvPr id="301" name="Google Shape;301;p18"/>
          <p:cNvSpPr txBox="1"/>
          <p:nvPr/>
        </p:nvSpPr>
        <p:spPr>
          <a:xfrm>
            <a:off x="9973199" y="4130777"/>
            <a:ext cx="467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(población destinataria)</a:t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>
            <a:off x="9566100" y="5844900"/>
            <a:ext cx="708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72311A"/>
                </a:solidFill>
                <a:latin typeface="Poppins"/>
                <a:ea typeface="Poppins"/>
                <a:cs typeface="Poppins"/>
                <a:sym typeface="Poppins"/>
              </a:rPr>
              <a:t>Contacto con instituciones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9973200" y="7897450"/>
            <a:ext cx="708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72311A"/>
                </a:solidFill>
                <a:latin typeface="Poppins"/>
                <a:ea typeface="Poppins"/>
                <a:cs typeface="Poppins"/>
                <a:sym typeface="Poppins"/>
              </a:rPr>
              <a:t>Definición del proyecto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/>
          <p:nvPr/>
        </p:nvSpPr>
        <p:spPr>
          <a:xfrm>
            <a:off x="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7590" r="-77538" t="0"/>
            </a:stretch>
          </a:blipFill>
          <a:ln>
            <a:noFill/>
          </a:ln>
        </p:spPr>
      </p:sp>
      <p:sp>
        <p:nvSpPr>
          <p:cNvPr id="309" name="Google Shape;309;p19"/>
          <p:cNvSpPr/>
          <p:nvPr/>
        </p:nvSpPr>
        <p:spPr>
          <a:xfrm>
            <a:off x="8533349" y="3772906"/>
            <a:ext cx="8874159" cy="1612125"/>
          </a:xfrm>
          <a:custGeom>
            <a:rect b="b" l="l" r="r" t="t"/>
            <a:pathLst>
              <a:path extrusionOk="0" h="844766" w="4650130">
                <a:moveTo>
                  <a:pt x="4525670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525670" y="0"/>
                </a:lnTo>
                <a:cubicBezTo>
                  <a:pt x="4594250" y="0"/>
                  <a:pt x="4650130" y="55880"/>
                  <a:pt x="4650130" y="124460"/>
                </a:cubicBezTo>
                <a:lnTo>
                  <a:pt x="4650130" y="720306"/>
                </a:lnTo>
                <a:cubicBezTo>
                  <a:pt x="4650130" y="788886"/>
                  <a:pt x="4594250" y="844766"/>
                  <a:pt x="4525670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>
            <a:off x="7738492" y="3620415"/>
            <a:ext cx="1917107" cy="1917107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7825444" y="3707370"/>
            <a:ext cx="1743204" cy="174319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9928" r="-1992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>
            <a:off x="8533349" y="5933173"/>
            <a:ext cx="8874159" cy="1612125"/>
          </a:xfrm>
          <a:custGeom>
            <a:rect b="b" l="l" r="r" t="t"/>
            <a:pathLst>
              <a:path extrusionOk="0" h="844766" w="4650130">
                <a:moveTo>
                  <a:pt x="4525670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525670" y="0"/>
                </a:lnTo>
                <a:cubicBezTo>
                  <a:pt x="4594250" y="0"/>
                  <a:pt x="4650130" y="55880"/>
                  <a:pt x="4650130" y="124460"/>
                </a:cubicBezTo>
                <a:lnTo>
                  <a:pt x="4650130" y="720306"/>
                </a:lnTo>
                <a:cubicBezTo>
                  <a:pt x="4650130" y="788886"/>
                  <a:pt x="4594250" y="844766"/>
                  <a:pt x="4525670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7738492" y="5780682"/>
            <a:ext cx="1917107" cy="1917107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/>
          <p:nvPr/>
        </p:nvSpPr>
        <p:spPr>
          <a:xfrm>
            <a:off x="7825444" y="5867637"/>
            <a:ext cx="1743204" cy="174319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9678" r="-2967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"/>
          <p:cNvSpPr txBox="1"/>
          <p:nvPr/>
        </p:nvSpPr>
        <p:spPr>
          <a:xfrm>
            <a:off x="10121407" y="4076071"/>
            <a:ext cx="645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72311A"/>
                </a:solidFill>
                <a:latin typeface="Poppins"/>
                <a:ea typeface="Poppins"/>
                <a:cs typeface="Poppins"/>
                <a:sym typeface="Poppins"/>
              </a:rPr>
              <a:t>División del trabajo</a:t>
            </a:r>
            <a:endParaRPr/>
          </a:p>
        </p:txBody>
      </p:sp>
      <p:sp>
        <p:nvSpPr>
          <p:cNvPr id="316" name="Google Shape;316;p19"/>
          <p:cNvSpPr txBox="1"/>
          <p:nvPr/>
        </p:nvSpPr>
        <p:spPr>
          <a:xfrm>
            <a:off x="10121407" y="4635868"/>
            <a:ext cx="5701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(dividir la clase en grupos y asignar tareas)</a:t>
            </a: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10121407" y="6399510"/>
            <a:ext cx="595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72311A"/>
                </a:solidFill>
                <a:latin typeface="Poppins"/>
                <a:ea typeface="Poppins"/>
                <a:cs typeface="Poppins"/>
                <a:sym typeface="Poppins"/>
              </a:rPr>
              <a:t>Fijar plazos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6858000" y="1422468"/>
            <a:ext cx="1143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1">
                <a:solidFill>
                  <a:srgbClr val="72311A"/>
                </a:solidFill>
                <a:latin typeface="Josefin Sans"/>
                <a:ea typeface="Josefin Sans"/>
                <a:cs typeface="Josefin Sans"/>
                <a:sym typeface="Josefin Sans"/>
              </a:rPr>
              <a:t>constructores de puentes</a:t>
            </a:r>
            <a:endParaRPr sz="1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0655786" y="877050"/>
            <a:ext cx="433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</a:t>
            </a:r>
            <a:r>
              <a:rPr b="1" lang="en-US" sz="4999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</a:t>
            </a:r>
            <a:r>
              <a:rPr b="1" i="0" lang="en-US" sz="4999" u="none" cap="none" strike="noStrike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ECTO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"/>
          <p:cNvGrpSpPr/>
          <p:nvPr/>
        </p:nvGrpSpPr>
        <p:grpSpPr>
          <a:xfrm>
            <a:off x="1765600" y="2268431"/>
            <a:ext cx="14529757" cy="6936655"/>
            <a:chOff x="-12" y="0"/>
            <a:chExt cx="19373009" cy="9248873"/>
          </a:xfrm>
        </p:grpSpPr>
        <p:sp>
          <p:nvSpPr>
            <p:cNvPr id="93" name="Google Shape;93;p2"/>
            <p:cNvSpPr/>
            <p:nvPr/>
          </p:nvSpPr>
          <p:spPr>
            <a:xfrm>
              <a:off x="10124124" y="0"/>
              <a:ext cx="9248873" cy="9248873"/>
            </a:xfrm>
            <a:custGeom>
              <a:rect b="b" l="l" r="r" t="t"/>
              <a:pathLst>
                <a:path extrusionOk="0"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292060" y="167936"/>
              <a:ext cx="8905875" cy="8907656"/>
            </a:xfrm>
            <a:custGeom>
              <a:rect b="b" l="l" r="r" t="t"/>
              <a:pathLst>
                <a:path extrusionOk="0"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3402" r="-1340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-12" y="2544229"/>
              <a:ext cx="9702900" cy="61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0">
                  <a:solidFill>
                    <a:srgbClr val="72311A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Hay una línea que me separa...</a:t>
              </a:r>
              <a:endParaRPr sz="10000"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96" name="Google Shape;96;p2"/>
          <p:cNvSpPr/>
          <p:nvPr/>
        </p:nvSpPr>
        <p:spPr>
          <a:xfrm rot="2949028">
            <a:off x="-2372752" y="9479683"/>
            <a:ext cx="7325548" cy="1474267"/>
          </a:xfrm>
          <a:custGeom>
            <a:rect b="b" l="l" r="r" t="t"/>
            <a:pathLst>
              <a:path extrusionOk="0" h="1472184" w="7315200">
                <a:moveTo>
                  <a:pt x="0" y="0"/>
                </a:moveTo>
                <a:lnTo>
                  <a:pt x="7315200" y="0"/>
                </a:lnTo>
                <a:lnTo>
                  <a:pt x="7315200" y="1472184"/>
                </a:lnTo>
                <a:lnTo>
                  <a:pt x="0" y="1472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 rot="2949028">
            <a:off x="13599632" y="1695970"/>
            <a:ext cx="7325548" cy="1474267"/>
          </a:xfrm>
          <a:custGeom>
            <a:rect b="b" l="l" r="r" t="t"/>
            <a:pathLst>
              <a:path extrusionOk="0" h="1472184" w="7315200">
                <a:moveTo>
                  <a:pt x="0" y="0"/>
                </a:moveTo>
                <a:lnTo>
                  <a:pt x="7315200" y="0"/>
                </a:lnTo>
                <a:lnTo>
                  <a:pt x="7315200" y="1472184"/>
                </a:lnTo>
                <a:lnTo>
                  <a:pt x="0" y="1472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/>
        </p:nvSpPr>
        <p:spPr>
          <a:xfrm>
            <a:off x="1028700" y="3887057"/>
            <a:ext cx="16230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</a:t>
            </a:r>
            <a:r>
              <a:rPr b="1" lang="en-US" sz="30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Él les contestó: «Solo he sido enviado a las ovejas descarriadas de Israel». </a:t>
            </a:r>
            <a:endParaRPr b="1" sz="3000">
              <a:solidFill>
                <a:srgbClr val="72311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Ella se acercó y se postró ante él diciendo: «Señor, ayúdame». Él le contestó: «No está bien tomar el pan de los hijos y echárselo a los perritos». Pero ella repuso: «Tienes razón, Señor; pero también los perritos se comen las migajas que caen de la mesa de los amos». Jesús le respondió: «Mujer, qué grande es tu fe: que se cumpla lo que deseas». En aquel momento quedó curada su hija.”</a:t>
            </a:r>
            <a:endParaRPr/>
          </a:p>
        </p:txBody>
      </p:sp>
      <p:sp>
        <p:nvSpPr>
          <p:cNvPr id="325" name="Google Shape;325;p20"/>
          <p:cNvSpPr txBox="1"/>
          <p:nvPr/>
        </p:nvSpPr>
        <p:spPr>
          <a:xfrm>
            <a:off x="13468343" y="8470250"/>
            <a:ext cx="4228542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964B35"/>
                </a:solidFill>
                <a:latin typeface="Lato"/>
                <a:ea typeface="Lato"/>
                <a:cs typeface="Lato"/>
                <a:sym typeface="Lato"/>
              </a:rPr>
              <a:t>MT 15, 24-28</a:t>
            </a:r>
            <a:endParaRPr/>
          </a:p>
        </p:txBody>
      </p:sp>
      <p:sp>
        <p:nvSpPr>
          <p:cNvPr id="326" name="Google Shape;326;p20"/>
          <p:cNvSpPr txBox="1"/>
          <p:nvPr/>
        </p:nvSpPr>
        <p:spPr>
          <a:xfrm>
            <a:off x="2608925" y="1364450"/>
            <a:ext cx="133905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8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Constructores de puentes</a:t>
            </a:r>
            <a:endParaRPr sz="2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df29e4790c_0_37"/>
          <p:cNvSpPr/>
          <p:nvPr/>
        </p:nvSpPr>
        <p:spPr>
          <a:xfrm>
            <a:off x="9984703" y="-1726942"/>
            <a:ext cx="9813281" cy="13740883"/>
          </a:xfrm>
          <a:custGeom>
            <a:rect b="b" l="l" r="r" t="t"/>
            <a:pathLst>
              <a:path extrusionOk="0" h="13740883" w="9813281">
                <a:moveTo>
                  <a:pt x="0" y="0"/>
                </a:moveTo>
                <a:lnTo>
                  <a:pt x="9813281" y="0"/>
                </a:lnTo>
                <a:lnTo>
                  <a:pt x="9813281" y="13740884"/>
                </a:lnTo>
                <a:lnTo>
                  <a:pt x="0" y="13740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2" name="Google Shape;332;g2df29e4790c_0_37"/>
          <p:cNvGrpSpPr/>
          <p:nvPr/>
        </p:nvGrpSpPr>
        <p:grpSpPr>
          <a:xfrm>
            <a:off x="326325" y="3040450"/>
            <a:ext cx="12447000" cy="3080468"/>
            <a:chOff x="-263211" y="-1470070"/>
            <a:chExt cx="16596000" cy="4107291"/>
          </a:xfrm>
        </p:grpSpPr>
        <p:sp>
          <p:nvSpPr>
            <p:cNvPr id="333" name="Google Shape;333;g2df29e4790c_0_37"/>
            <p:cNvSpPr txBox="1"/>
            <p:nvPr/>
          </p:nvSpPr>
          <p:spPr>
            <a:xfrm>
              <a:off x="7200" y="1036721"/>
              <a:ext cx="15852000" cy="16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799">
                  <a:solidFill>
                    <a:srgbClr val="72311A"/>
                  </a:solidFill>
                  <a:latin typeface="Amatic SC"/>
                  <a:ea typeface="Amatic SC"/>
                  <a:cs typeface="Amatic SC"/>
                  <a:sym typeface="Amatic SC"/>
                </a:rPr>
                <a:t>con Jesús hacia las fronteras del mundo</a:t>
              </a:r>
              <a:endParaRPr sz="100"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34" name="Google Shape;334;g2df29e4790c_0_37"/>
            <p:cNvSpPr txBox="1"/>
            <p:nvPr/>
          </p:nvSpPr>
          <p:spPr>
            <a:xfrm>
              <a:off x="-263211" y="-1470070"/>
              <a:ext cx="16596000" cy="28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700">
                  <a:solidFill>
                    <a:srgbClr val="FFFFFF"/>
                  </a:solidFill>
                  <a:latin typeface="Alata"/>
                  <a:ea typeface="Alata"/>
                  <a:cs typeface="Alata"/>
                  <a:sym typeface="Alata"/>
                </a:rPr>
                <a:t>VEN, SÍGUEME</a:t>
              </a:r>
              <a:endParaRPr sz="6100">
                <a:latin typeface="Alata"/>
                <a:ea typeface="Alata"/>
                <a:cs typeface="Alata"/>
                <a:sym typeface="Alat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814" r="-100894" t="0"/>
            </a:stretch>
          </a:blipFill>
          <a:ln>
            <a:noFill/>
          </a:ln>
        </p:spPr>
      </p:sp>
      <p:sp>
        <p:nvSpPr>
          <p:cNvPr id="103" name="Google Shape;103;p3"/>
          <p:cNvSpPr/>
          <p:nvPr/>
        </p:nvSpPr>
        <p:spPr>
          <a:xfrm rot="2391672">
            <a:off x="12827938" y="-530059"/>
            <a:ext cx="7315200" cy="1472184"/>
          </a:xfrm>
          <a:custGeom>
            <a:rect b="b" l="l" r="r" t="t"/>
            <a:pathLst>
              <a:path extrusionOk="0" h="1472184" w="7315200">
                <a:moveTo>
                  <a:pt x="0" y="0"/>
                </a:moveTo>
                <a:lnTo>
                  <a:pt x="7315200" y="0"/>
                </a:lnTo>
                <a:lnTo>
                  <a:pt x="7315200" y="1472184"/>
                </a:lnTo>
                <a:lnTo>
                  <a:pt x="0" y="1472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3"/>
          <p:cNvSpPr txBox="1"/>
          <p:nvPr/>
        </p:nvSpPr>
        <p:spPr>
          <a:xfrm>
            <a:off x="8610900" y="982325"/>
            <a:ext cx="8628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400" u="none" cap="none" strike="noStrike">
                <a:solidFill>
                  <a:srgbClr val="72311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fronteras</a:t>
            </a:r>
            <a:endParaRPr sz="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934050" y="873625"/>
            <a:ext cx="598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 la vida todos tenemos</a:t>
            </a:r>
            <a:endParaRPr sz="1800"/>
          </a:p>
        </p:txBody>
      </p:sp>
      <p:grpSp>
        <p:nvGrpSpPr>
          <p:cNvPr id="106" name="Google Shape;106;p3"/>
          <p:cNvGrpSpPr/>
          <p:nvPr/>
        </p:nvGrpSpPr>
        <p:grpSpPr>
          <a:xfrm>
            <a:off x="7640274" y="3429000"/>
            <a:ext cx="10647728" cy="6425598"/>
            <a:chOff x="-954909" y="-95256"/>
            <a:chExt cx="14196970" cy="8567464"/>
          </a:xfrm>
        </p:grpSpPr>
        <p:sp>
          <p:nvSpPr>
            <p:cNvPr id="107" name="Google Shape;107;p3"/>
            <p:cNvSpPr txBox="1"/>
            <p:nvPr/>
          </p:nvSpPr>
          <p:spPr>
            <a:xfrm>
              <a:off x="-954909" y="-95256"/>
              <a:ext cx="12971700" cy="80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B7725F"/>
                  </a:solidFill>
                  <a:latin typeface="Poppins"/>
                  <a:ea typeface="Poppins"/>
                  <a:cs typeface="Poppins"/>
                  <a:sym typeface="Poppins"/>
                </a:rPr>
                <a:t>La forma en que me relaciono con los demás o conmigo mismo a menudo crea muros y fronteras.</a:t>
              </a:r>
              <a:endParaRPr b="1" sz="3200">
                <a:solidFill>
                  <a:srgbClr val="B7725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rgbClr val="B7725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B7725F"/>
                  </a:solidFill>
                  <a:latin typeface="Poppins"/>
                  <a:ea typeface="Poppins"/>
                  <a:cs typeface="Poppins"/>
                  <a:sym typeface="Poppins"/>
                </a:rPr>
                <a:t>Todos encontramos algo en nuestras vidas que crea distancia con los demás. </a:t>
              </a:r>
              <a:endParaRPr b="1" sz="3200">
                <a:solidFill>
                  <a:srgbClr val="B7725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200">
                <a:solidFill>
                  <a:srgbClr val="B7725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B7725F"/>
                  </a:solidFill>
                  <a:latin typeface="Poppins"/>
                  <a:ea typeface="Poppins"/>
                  <a:cs typeface="Poppins"/>
                  <a:sym typeface="Poppins"/>
                </a:rPr>
                <a:t>Cualquier cosa que me separe de los que me rodean: crea una        </a:t>
              </a:r>
              <a:r>
                <a:rPr b="1" i="0" lang="en-US" sz="3200" u="none" cap="none" strike="noStrike">
                  <a:solidFill>
                    <a:srgbClr val="B7725F"/>
                  </a:solidFill>
                  <a:latin typeface="Poppins"/>
                  <a:ea typeface="Poppins"/>
                  <a:cs typeface="Poppins"/>
                  <a:sym typeface="Poppins"/>
                </a:rPr>
                <a:t>  </a:t>
              </a:r>
              <a:r>
                <a:rPr b="1" i="0" lang="en-US" sz="3499" u="none" cap="none" strike="noStrike">
                  <a:solidFill>
                    <a:srgbClr val="B7725F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                  .</a:t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1299962" y="6666508"/>
              <a:ext cx="11942100" cy="180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799" u="none" cap="none" strike="noStrike">
                  <a:solidFill>
                    <a:srgbClr val="B7725F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frontera</a:t>
              </a:r>
              <a:endParaRPr b="1"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814" r="-100894" t="0"/>
            </a:stretch>
          </a:blipFill>
          <a:ln>
            <a:noFill/>
          </a:ln>
        </p:spPr>
      </p:sp>
      <p:sp>
        <p:nvSpPr>
          <p:cNvPr id="114" name="Google Shape;114;p4"/>
          <p:cNvSpPr/>
          <p:nvPr/>
        </p:nvSpPr>
        <p:spPr>
          <a:xfrm rot="2391672">
            <a:off x="12827938" y="-530059"/>
            <a:ext cx="7315200" cy="1472184"/>
          </a:xfrm>
          <a:custGeom>
            <a:rect b="b" l="l" r="r" t="t"/>
            <a:pathLst>
              <a:path extrusionOk="0" h="1472184" w="7315200">
                <a:moveTo>
                  <a:pt x="0" y="0"/>
                </a:moveTo>
                <a:lnTo>
                  <a:pt x="7315200" y="0"/>
                </a:lnTo>
                <a:lnTo>
                  <a:pt x="7315200" y="1472184"/>
                </a:lnTo>
                <a:lnTo>
                  <a:pt x="0" y="1472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4"/>
          <p:cNvSpPr/>
          <p:nvPr/>
        </p:nvSpPr>
        <p:spPr>
          <a:xfrm>
            <a:off x="9841276" y="3867725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9144000" y="3733954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9841276" y="5892433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9144000" y="5758662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9588276" y="3790075"/>
            <a:ext cx="750771" cy="1547982"/>
          </a:xfrm>
          <a:custGeom>
            <a:rect b="b" l="l" r="r" t="t"/>
            <a:pathLst>
              <a:path extrusionOk="0" h="1547982" w="750771">
                <a:moveTo>
                  <a:pt x="0" y="0"/>
                </a:moveTo>
                <a:lnTo>
                  <a:pt x="750771" y="0"/>
                </a:lnTo>
                <a:lnTo>
                  <a:pt x="750771" y="1547982"/>
                </a:lnTo>
                <a:lnTo>
                  <a:pt x="0" y="154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4"/>
          <p:cNvSpPr/>
          <p:nvPr/>
        </p:nvSpPr>
        <p:spPr>
          <a:xfrm>
            <a:off x="9588276" y="5854356"/>
            <a:ext cx="750771" cy="1490365"/>
          </a:xfrm>
          <a:custGeom>
            <a:rect b="b" l="l" r="r" t="t"/>
            <a:pathLst>
              <a:path extrusionOk="0" h="1490365" w="750771">
                <a:moveTo>
                  <a:pt x="0" y="0"/>
                </a:moveTo>
                <a:lnTo>
                  <a:pt x="750771" y="0"/>
                </a:lnTo>
                <a:lnTo>
                  <a:pt x="750771" y="1490365"/>
                </a:lnTo>
                <a:lnTo>
                  <a:pt x="0" y="1490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9994056" y="7917086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9296780" y="7783315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9599774" y="7935715"/>
            <a:ext cx="1075765" cy="1338432"/>
          </a:xfrm>
          <a:custGeom>
            <a:rect b="b" l="l" r="r" t="t"/>
            <a:pathLst>
              <a:path extrusionOk="0" h="1338432" w="1075765">
                <a:moveTo>
                  <a:pt x="0" y="0"/>
                </a:moveTo>
                <a:lnTo>
                  <a:pt x="1075765" y="0"/>
                </a:lnTo>
                <a:lnTo>
                  <a:pt x="1075765" y="1338432"/>
                </a:lnTo>
                <a:lnTo>
                  <a:pt x="0" y="1338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4"/>
          <p:cNvSpPr txBox="1"/>
          <p:nvPr/>
        </p:nvSpPr>
        <p:spPr>
          <a:xfrm>
            <a:off x="11206738" y="943275"/>
            <a:ext cx="372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nuestras</a:t>
            </a:r>
            <a:endParaRPr sz="3400"/>
          </a:p>
        </p:txBody>
      </p:sp>
      <p:sp>
        <p:nvSpPr>
          <p:cNvPr id="125" name="Google Shape;125;p4"/>
          <p:cNvSpPr txBox="1"/>
          <p:nvPr/>
        </p:nvSpPr>
        <p:spPr>
          <a:xfrm>
            <a:off x="8638438" y="1015275"/>
            <a:ext cx="8628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400" u="none" cap="none" strike="noStrike">
                <a:solidFill>
                  <a:srgbClr val="72311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fronteras</a:t>
            </a:r>
            <a:endParaRPr sz="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1394284" y="4199569"/>
            <a:ext cx="4101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53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VERGÜENZA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11394284" y="6224278"/>
            <a:ext cx="4101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53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MIEDO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1394284" y="8054647"/>
            <a:ext cx="44412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72311A"/>
                </a:solidFill>
                <a:latin typeface="Poppins"/>
                <a:ea typeface="Poppins"/>
                <a:cs typeface="Poppins"/>
                <a:sym typeface="Poppins"/>
              </a:rPr>
              <a:t>LA MIRADA DE LOS DEMÁS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3814" r="-100894" t="0"/>
            </a:stretch>
          </a:blip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 rot="2391672">
            <a:off x="12827938" y="-530059"/>
            <a:ext cx="7315200" cy="1472184"/>
          </a:xfrm>
          <a:custGeom>
            <a:rect b="b" l="l" r="r" t="t"/>
            <a:pathLst>
              <a:path extrusionOk="0" h="1472184" w="7315200">
                <a:moveTo>
                  <a:pt x="0" y="0"/>
                </a:moveTo>
                <a:lnTo>
                  <a:pt x="7315200" y="0"/>
                </a:lnTo>
                <a:lnTo>
                  <a:pt x="7315200" y="1472184"/>
                </a:lnTo>
                <a:lnTo>
                  <a:pt x="0" y="1472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/>
          <p:nvPr/>
        </p:nvSpPr>
        <p:spPr>
          <a:xfrm>
            <a:off x="9841276" y="4406489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9144000" y="4272718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9841276" y="6431198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9144000" y="6297427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9274282" y="4471605"/>
            <a:ext cx="1378759" cy="1304650"/>
          </a:xfrm>
          <a:custGeom>
            <a:rect b="b" l="l" r="r" t="t"/>
            <a:pathLst>
              <a:path extrusionOk="0" h="1304650" w="1378759">
                <a:moveTo>
                  <a:pt x="0" y="0"/>
                </a:moveTo>
                <a:lnTo>
                  <a:pt x="1378759" y="0"/>
                </a:lnTo>
                <a:lnTo>
                  <a:pt x="1378759" y="1304650"/>
                </a:lnTo>
                <a:lnTo>
                  <a:pt x="0" y="1304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5"/>
          <p:cNvSpPr txBox="1"/>
          <p:nvPr/>
        </p:nvSpPr>
        <p:spPr>
          <a:xfrm>
            <a:off x="11394284" y="4738334"/>
            <a:ext cx="4101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53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FALLOS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11394284" y="6776721"/>
            <a:ext cx="41010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53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PREJUICIOS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9507100" y="6478612"/>
            <a:ext cx="913122" cy="1319382"/>
          </a:xfrm>
          <a:custGeom>
            <a:rect b="b" l="l" r="r" t="t"/>
            <a:pathLst>
              <a:path extrusionOk="0" h="1319382" w="913122">
                <a:moveTo>
                  <a:pt x="0" y="0"/>
                </a:moveTo>
                <a:lnTo>
                  <a:pt x="913122" y="0"/>
                </a:lnTo>
                <a:lnTo>
                  <a:pt x="913122" y="1319382"/>
                </a:lnTo>
                <a:lnTo>
                  <a:pt x="0" y="1319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5"/>
          <p:cNvSpPr txBox="1"/>
          <p:nvPr/>
        </p:nvSpPr>
        <p:spPr>
          <a:xfrm>
            <a:off x="11206738" y="943275"/>
            <a:ext cx="372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nuestras</a:t>
            </a:r>
            <a:endParaRPr sz="3400"/>
          </a:p>
        </p:txBody>
      </p:sp>
      <p:sp>
        <p:nvSpPr>
          <p:cNvPr id="144" name="Google Shape;144;p5"/>
          <p:cNvSpPr txBox="1"/>
          <p:nvPr/>
        </p:nvSpPr>
        <p:spPr>
          <a:xfrm>
            <a:off x="8638438" y="1015275"/>
            <a:ext cx="8628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400" u="none" cap="none" strike="noStrike">
                <a:solidFill>
                  <a:srgbClr val="72311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fronteras</a:t>
            </a:r>
            <a:endParaRPr sz="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>
            <a:off x="2367787" y="2291575"/>
            <a:ext cx="13552425" cy="4973475"/>
            <a:chOff x="-3079378" y="276223"/>
            <a:chExt cx="18069900" cy="6631300"/>
          </a:xfrm>
        </p:grpSpPr>
        <p:sp>
          <p:nvSpPr>
            <p:cNvPr id="150" name="Google Shape;150;p6"/>
            <p:cNvSpPr txBox="1"/>
            <p:nvPr/>
          </p:nvSpPr>
          <p:spPr>
            <a:xfrm>
              <a:off x="-3079378" y="276223"/>
              <a:ext cx="18069900" cy="58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74">
                  <a:solidFill>
                    <a:srgbClr val="72311A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"Los que construyen muros permanecen prisioneros de ellos".</a:t>
              </a:r>
              <a:endParaRPr sz="100"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8597872" y="6312623"/>
              <a:ext cx="4756500" cy="5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99" u="none" cap="none" strike="noStrike">
                  <a:solidFill>
                    <a:srgbClr val="72311A"/>
                  </a:solidFill>
                  <a:latin typeface="Poppins"/>
                  <a:ea typeface="Poppins"/>
                  <a:cs typeface="Poppins"/>
                  <a:sym typeface="Poppins"/>
                </a:rPr>
                <a:t>- Papa Francisco</a:t>
              </a:r>
              <a:endParaRPr sz="2300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-1367108" y="61722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6"/>
          <p:cNvSpPr/>
          <p:nvPr/>
        </p:nvSpPr>
        <p:spPr>
          <a:xfrm>
            <a:off x="-1820818" y="30861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6"/>
          <p:cNvSpPr/>
          <p:nvPr/>
        </p:nvSpPr>
        <p:spPr>
          <a:xfrm>
            <a:off x="-1820818" y="409987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6"/>
          <p:cNvSpPr/>
          <p:nvPr/>
        </p:nvSpPr>
        <p:spPr>
          <a:xfrm>
            <a:off x="-1820818" y="-1390634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6"/>
          <p:cNvSpPr/>
          <p:nvPr/>
        </p:nvSpPr>
        <p:spPr>
          <a:xfrm>
            <a:off x="15200770" y="61722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6"/>
          <p:cNvSpPr/>
          <p:nvPr/>
        </p:nvSpPr>
        <p:spPr>
          <a:xfrm>
            <a:off x="14747060" y="3086100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6"/>
          <p:cNvSpPr/>
          <p:nvPr/>
        </p:nvSpPr>
        <p:spPr>
          <a:xfrm>
            <a:off x="14747060" y="409987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14747060" y="-1390634"/>
            <a:ext cx="4791616" cy="4114800"/>
          </a:xfrm>
          <a:custGeom>
            <a:rect b="b" l="l" r="r" t="t"/>
            <a:pathLst>
              <a:path extrusionOk="0" h="4114800" w="4791616">
                <a:moveTo>
                  <a:pt x="0" y="0"/>
                </a:moveTo>
                <a:lnTo>
                  <a:pt x="4791616" y="0"/>
                </a:lnTo>
                <a:lnTo>
                  <a:pt x="4791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1143000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775" r="-74220" t="0"/>
            </a:stretch>
          </a:blipFill>
          <a:ln>
            <a:noFill/>
          </a:ln>
        </p:spPr>
      </p:sp>
      <p:sp>
        <p:nvSpPr>
          <p:cNvPr id="165" name="Google Shape;165;p7"/>
          <p:cNvSpPr txBox="1"/>
          <p:nvPr/>
        </p:nvSpPr>
        <p:spPr>
          <a:xfrm>
            <a:off x="1750578" y="863400"/>
            <a:ext cx="8020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900" u="none" cap="none" strike="noStrike">
                <a:solidFill>
                  <a:srgbClr val="72311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fronteras</a:t>
            </a:r>
            <a:endParaRPr sz="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728879" y="782697"/>
            <a:ext cx="59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mundo en que vivimos crea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1767350" y="3454089"/>
            <a:ext cx="8956500" cy="50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99">
                <a:solidFill>
                  <a:srgbClr val="B7725F"/>
                </a:solidFill>
                <a:latin typeface="Poppins"/>
                <a:ea typeface="Poppins"/>
                <a:cs typeface="Poppins"/>
                <a:sym typeface="Poppins"/>
              </a:rPr>
              <a:t>Nuestro mundo, nuestra sociedad, tiene grandes dificultades con la diferencia.</a:t>
            </a:r>
            <a:endParaRPr b="1" sz="3499">
              <a:solidFill>
                <a:srgbClr val="B7725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99">
              <a:solidFill>
                <a:srgbClr val="B7725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99">
                <a:solidFill>
                  <a:srgbClr val="B7725F"/>
                </a:solidFill>
                <a:latin typeface="Poppins"/>
                <a:ea typeface="Poppins"/>
                <a:cs typeface="Poppins"/>
                <a:sym typeface="Poppins"/>
              </a:rPr>
              <a:t>Lo diferente nos asusta y por eso lo dejamos de lado. </a:t>
            </a:r>
            <a:endParaRPr b="1" sz="3499">
              <a:solidFill>
                <a:srgbClr val="B7725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99">
                <a:solidFill>
                  <a:srgbClr val="B7725F"/>
                </a:solidFill>
                <a:latin typeface="Poppins"/>
                <a:ea typeface="Poppins"/>
                <a:cs typeface="Poppins"/>
                <a:sym typeface="Poppins"/>
              </a:rPr>
              <a:t>Lo dejamos al margen.</a:t>
            </a:r>
            <a:endParaRPr b="1" sz="3499">
              <a:solidFill>
                <a:srgbClr val="B7725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1143000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775" r="-74220" t="0"/>
            </a:stretch>
          </a:blipFill>
          <a:ln>
            <a:noFill/>
          </a:ln>
        </p:spPr>
      </p:sp>
      <p:sp>
        <p:nvSpPr>
          <p:cNvPr id="173" name="Google Shape;173;p8"/>
          <p:cNvSpPr/>
          <p:nvPr/>
        </p:nvSpPr>
        <p:spPr>
          <a:xfrm>
            <a:off x="3073562" y="3660957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2376286" y="3527186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3073562" y="5685665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2376286" y="5551895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3226342" y="7710318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2529066" y="7576547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2535128" y="3811197"/>
            <a:ext cx="1265637" cy="1150148"/>
          </a:xfrm>
          <a:custGeom>
            <a:rect b="b" l="l" r="r" t="t"/>
            <a:pathLst>
              <a:path extrusionOk="0" h="1150148" w="1265637">
                <a:moveTo>
                  <a:pt x="0" y="0"/>
                </a:moveTo>
                <a:lnTo>
                  <a:pt x="1265637" y="0"/>
                </a:lnTo>
                <a:lnTo>
                  <a:pt x="1265637" y="1150148"/>
                </a:lnTo>
                <a:lnTo>
                  <a:pt x="0" y="1150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8"/>
          <p:cNvSpPr/>
          <p:nvPr/>
        </p:nvSpPr>
        <p:spPr>
          <a:xfrm>
            <a:off x="2569782" y="5866164"/>
            <a:ext cx="1230983" cy="1117117"/>
          </a:xfrm>
          <a:custGeom>
            <a:rect b="b" l="l" r="r" t="t"/>
            <a:pathLst>
              <a:path extrusionOk="0" h="1117117" w="1230983">
                <a:moveTo>
                  <a:pt x="0" y="0"/>
                </a:moveTo>
                <a:lnTo>
                  <a:pt x="1230983" y="0"/>
                </a:lnTo>
                <a:lnTo>
                  <a:pt x="1230983" y="1117117"/>
                </a:lnTo>
                <a:lnTo>
                  <a:pt x="0" y="1117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8"/>
          <p:cNvSpPr/>
          <p:nvPr/>
        </p:nvSpPr>
        <p:spPr>
          <a:xfrm>
            <a:off x="2728879" y="7862111"/>
            <a:ext cx="1208845" cy="1110626"/>
          </a:xfrm>
          <a:custGeom>
            <a:rect b="b" l="l" r="r" t="t"/>
            <a:pathLst>
              <a:path extrusionOk="0" h="1110626" w="1208845">
                <a:moveTo>
                  <a:pt x="0" y="0"/>
                </a:moveTo>
                <a:lnTo>
                  <a:pt x="1208844" y="0"/>
                </a:lnTo>
                <a:lnTo>
                  <a:pt x="1208844" y="1110626"/>
                </a:lnTo>
                <a:lnTo>
                  <a:pt x="0" y="1110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8"/>
          <p:cNvSpPr txBox="1"/>
          <p:nvPr/>
        </p:nvSpPr>
        <p:spPr>
          <a:xfrm>
            <a:off x="4077089" y="3992802"/>
            <a:ext cx="48198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53" u="none" cap="none" strike="noStrike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DESIGUALDAD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4229489" y="6017510"/>
            <a:ext cx="4101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53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VIOLENCIA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4287019" y="8023406"/>
            <a:ext cx="444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99" u="none" cap="none" strike="noStrike">
                <a:solidFill>
                  <a:srgbClr val="72311A"/>
                </a:solidFill>
                <a:latin typeface="Poppins"/>
                <a:ea typeface="Poppins"/>
                <a:cs typeface="Poppins"/>
                <a:sym typeface="Poppins"/>
              </a:rPr>
              <a:t>GUERRA</a:t>
            </a:r>
            <a:endParaRPr/>
          </a:p>
        </p:txBody>
      </p:sp>
      <p:sp>
        <p:nvSpPr>
          <p:cNvPr id="185" name="Google Shape;185;p8"/>
          <p:cNvSpPr txBox="1"/>
          <p:nvPr/>
        </p:nvSpPr>
        <p:spPr>
          <a:xfrm>
            <a:off x="1750578" y="863400"/>
            <a:ext cx="8020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900" u="none" cap="none" strike="noStrike">
                <a:solidFill>
                  <a:srgbClr val="72311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fronteras</a:t>
            </a:r>
            <a:endParaRPr sz="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2728879" y="782697"/>
            <a:ext cx="59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mundo en que vivimos crea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5DA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11430000" y="0"/>
            <a:ext cx="6858000" cy="10287000"/>
          </a:xfrm>
          <a:custGeom>
            <a:rect b="b" l="l" r="r" t="t"/>
            <a:pathLst>
              <a:path extrusionOk="0"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775" r="-74220" t="0"/>
            </a:stretch>
          </a:blipFill>
          <a:ln>
            <a:noFill/>
          </a:ln>
        </p:spPr>
      </p:sp>
      <p:sp>
        <p:nvSpPr>
          <p:cNvPr id="192" name="Google Shape;192;p9"/>
          <p:cNvSpPr/>
          <p:nvPr/>
        </p:nvSpPr>
        <p:spPr>
          <a:xfrm>
            <a:off x="3074300" y="4401758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2377025" y="4267987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3074300" y="6426466"/>
            <a:ext cx="5917658" cy="1414211"/>
          </a:xfrm>
          <a:custGeom>
            <a:rect b="b" l="l" r="r" t="t"/>
            <a:pathLst>
              <a:path extrusionOk="0" h="844766" w="3534859">
                <a:moveTo>
                  <a:pt x="3410398" y="844766"/>
                </a:moveTo>
                <a:lnTo>
                  <a:pt x="124460" y="844766"/>
                </a:lnTo>
                <a:cubicBezTo>
                  <a:pt x="55880" y="844766"/>
                  <a:pt x="0" y="788886"/>
                  <a:pt x="0" y="72030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10399" y="0"/>
                </a:lnTo>
                <a:cubicBezTo>
                  <a:pt x="3478979" y="0"/>
                  <a:pt x="3534859" y="55880"/>
                  <a:pt x="3534859" y="124460"/>
                </a:cubicBezTo>
                <a:lnTo>
                  <a:pt x="3534859" y="720306"/>
                </a:lnTo>
                <a:cubicBezTo>
                  <a:pt x="3534859" y="788886"/>
                  <a:pt x="3478979" y="844766"/>
                  <a:pt x="3410399" y="8447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2377025" y="6292696"/>
            <a:ext cx="1681753" cy="1681753"/>
          </a:xfrm>
          <a:custGeom>
            <a:rect b="b" l="l" r="r" t="t"/>
            <a:pathLst>
              <a:path extrusionOk="0" h="6350000" w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2473772" y="4642523"/>
            <a:ext cx="1424479" cy="851126"/>
          </a:xfrm>
          <a:custGeom>
            <a:rect b="b" l="l" r="r" t="t"/>
            <a:pathLst>
              <a:path extrusionOk="0" h="851126" w="1424479">
                <a:moveTo>
                  <a:pt x="0" y="0"/>
                </a:moveTo>
                <a:lnTo>
                  <a:pt x="1424479" y="0"/>
                </a:lnTo>
                <a:lnTo>
                  <a:pt x="1424479" y="851126"/>
                </a:lnTo>
                <a:lnTo>
                  <a:pt x="0" y="851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9"/>
          <p:cNvSpPr/>
          <p:nvPr/>
        </p:nvSpPr>
        <p:spPr>
          <a:xfrm>
            <a:off x="2729617" y="6537115"/>
            <a:ext cx="876792" cy="1192915"/>
          </a:xfrm>
          <a:custGeom>
            <a:rect b="b" l="l" r="r" t="t"/>
            <a:pathLst>
              <a:path extrusionOk="0" h="1192915" w="876792">
                <a:moveTo>
                  <a:pt x="0" y="0"/>
                </a:moveTo>
                <a:lnTo>
                  <a:pt x="876792" y="0"/>
                </a:lnTo>
                <a:lnTo>
                  <a:pt x="876792" y="1192914"/>
                </a:lnTo>
                <a:lnTo>
                  <a:pt x="0" y="1192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9"/>
          <p:cNvSpPr txBox="1"/>
          <p:nvPr/>
        </p:nvSpPr>
        <p:spPr>
          <a:xfrm>
            <a:off x="4230227" y="4733603"/>
            <a:ext cx="48198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53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INJUSTICIA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4230227" y="6758311"/>
            <a:ext cx="4101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53" u="none" cap="none" strike="noStrike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RACISMO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750578" y="863400"/>
            <a:ext cx="8020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900" u="none" cap="none" strike="noStrike">
                <a:solidFill>
                  <a:srgbClr val="72311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fronteras</a:t>
            </a:r>
            <a:endParaRPr sz="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2728879" y="782697"/>
            <a:ext cx="59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7231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mundo en que vivimos crea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