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Lst>
  <p:sldSz cy="10287000" cx="18288000"/>
  <p:notesSz cx="6858000" cy="9144000"/>
  <p:embeddedFontLst>
    <p:embeddedFont>
      <p:font typeface="Abril Fatface"/>
      <p:regular r:id="rId13"/>
    </p:embeddedFont>
    <p:embeddedFont>
      <p:font typeface="Corbel"/>
      <p:regular r:id="rId14"/>
      <p:bold r:id="rId15"/>
      <p:italic r:id="rId16"/>
      <p:boldItalic r:id="rId17"/>
    </p:embeddedFont>
    <p:embeddedFont>
      <p:font typeface="Cinzel"/>
      <p:bold r:id="rId18"/>
    </p:embeddedFont>
    <p:embeddedFont>
      <p:font typeface="Forum"/>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brilFatface-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orbel-bold.fntdata"/><Relationship Id="rId14" Type="http://schemas.openxmlformats.org/officeDocument/2006/relationships/font" Target="fonts/Corbel-regular.fntdata"/><Relationship Id="rId17" Type="http://schemas.openxmlformats.org/officeDocument/2006/relationships/font" Target="fonts/Corbel-boldItalic.fntdata"/><Relationship Id="rId16" Type="http://schemas.openxmlformats.org/officeDocument/2006/relationships/font" Target="fonts/Corbel-italic.fntdata"/><Relationship Id="rId5" Type="http://schemas.openxmlformats.org/officeDocument/2006/relationships/notesMaster" Target="notesMasters/notesMaster1.xml"/><Relationship Id="rId19" Type="http://schemas.openxmlformats.org/officeDocument/2006/relationships/font" Target="fonts/Forum-regular.fntdata"/><Relationship Id="rId6" Type="http://schemas.openxmlformats.org/officeDocument/2006/relationships/slide" Target="slides/slide1.xml"/><Relationship Id="rId18" Type="http://schemas.openxmlformats.org/officeDocument/2006/relationships/font" Target="fonts/Cinzel-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400">
                <a:solidFill>
                  <a:schemeClr val="dk1"/>
                </a:solidFill>
                <a:latin typeface="Corbel"/>
                <a:ea typeface="Corbel"/>
                <a:cs typeface="Corbel"/>
                <a:sym typeface="Corbel"/>
              </a:rPr>
              <a:t>PASOS a seguir:</a:t>
            </a:r>
            <a:endParaRPr b="1"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US" sz="1400">
                <a:solidFill>
                  <a:schemeClr val="dk1"/>
                </a:solidFill>
                <a:latin typeface="Corbel"/>
                <a:ea typeface="Corbel"/>
                <a:cs typeface="Corbel"/>
                <a:sym typeface="Corbel"/>
              </a:rPr>
              <a:t>1.- Presentación del TIEMPO DE ADVIENTO (explicar que empezamos la preparación a la Navidad durante 4 semanas y que debemos preparar nuestro interior durante este tiempo).</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US" sz="1400">
                <a:solidFill>
                  <a:schemeClr val="dk1"/>
                </a:solidFill>
                <a:latin typeface="Corbel"/>
                <a:ea typeface="Corbel"/>
                <a:cs typeface="Corbel"/>
                <a:sym typeface="Corbel"/>
              </a:rPr>
              <a:t>2.-Ver los VÍDEOS motivacionales y explicativos del adviento.</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orbel"/>
              <a:ea typeface="Corbel"/>
              <a:cs typeface="Corbel"/>
              <a:sym typeface="Corbel"/>
            </a:endParaRPr>
          </a:p>
          <a:p>
            <a:pPr indent="0" lvl="0" marL="0" rtl="0" algn="l">
              <a:spcBef>
                <a:spcPts val="0"/>
              </a:spcBef>
              <a:spcAft>
                <a:spcPts val="0"/>
              </a:spcAft>
              <a:buNone/>
            </a:pPr>
            <a:r>
              <a:t/>
            </a:r>
            <a:endParaRPr/>
          </a:p>
        </p:txBody>
      </p:sp>
      <p:sp>
        <p:nvSpPr>
          <p:cNvPr id="76" name="Google Shape;7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En esta </a:t>
            </a:r>
            <a:r>
              <a:rPr b="1" lang="en-US">
                <a:solidFill>
                  <a:schemeClr val="dk1"/>
                </a:solidFill>
                <a:latin typeface="Verdana"/>
                <a:ea typeface="Verdana"/>
                <a:cs typeface="Verdana"/>
                <a:sym typeface="Verdana"/>
              </a:rPr>
              <a:t>SEGUNDA SEMANA</a:t>
            </a:r>
            <a:r>
              <a:rPr lang="en-US">
                <a:solidFill>
                  <a:schemeClr val="dk1"/>
                </a:solidFill>
                <a:latin typeface="Verdana"/>
                <a:ea typeface="Verdana"/>
                <a:cs typeface="Verdana"/>
                <a:sym typeface="Verdana"/>
              </a:rPr>
              <a:t> la propuesta será descubrir que necesitamos ayuda y </a:t>
            </a:r>
            <a:r>
              <a:rPr b="1" lang="en-US">
                <a:solidFill>
                  <a:schemeClr val="dk1"/>
                </a:solidFill>
                <a:latin typeface="Verdana"/>
                <a:ea typeface="Verdana"/>
                <a:cs typeface="Verdana"/>
                <a:sym typeface="Verdana"/>
              </a:rPr>
              <a:t>atreverse</a:t>
            </a:r>
            <a:r>
              <a:rPr lang="en-US">
                <a:solidFill>
                  <a:schemeClr val="dk1"/>
                </a:solidFill>
                <a:latin typeface="Verdana"/>
                <a:ea typeface="Verdana"/>
                <a:cs typeface="Verdana"/>
                <a:sym typeface="Verdana"/>
              </a:rPr>
              <a:t> a continuar porque hay otros que ya han dado ese mismo paso. </a:t>
            </a:r>
            <a:endParaRPr>
              <a:solidFill>
                <a:schemeClr val="dk1"/>
              </a:solidFill>
              <a:latin typeface="Verdana"/>
              <a:ea typeface="Verdana"/>
              <a:cs typeface="Verdana"/>
              <a:sym typeface="Verdana"/>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Al igual que hicieron MARÍA Y JOSÉ, ayudar a hacer realidad la promesa hecha por Dios, que enviaría al Salvador. Así nosotros buscamos que cosas necesitamos que nos ayuden y así  ser mejores personas .</a:t>
            </a:r>
            <a:endParaRPr>
              <a:solidFill>
                <a:schemeClr val="dk1"/>
              </a:solidFill>
              <a:latin typeface="Verdana"/>
              <a:ea typeface="Verdana"/>
              <a:cs typeface="Verdana"/>
              <a:sym typeface="Verdana"/>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latin typeface="Verdana"/>
              <a:ea typeface="Verdana"/>
              <a:cs typeface="Verdana"/>
              <a:sym typeface="Verdana"/>
            </a:endParaRPr>
          </a:p>
          <a:p>
            <a:pPr indent="0" lvl="0" marL="0" rtl="0" algn="just">
              <a:lnSpc>
                <a:spcPct val="115000"/>
              </a:lnSpc>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Puesta en común: </a:t>
            </a:r>
            <a:r>
              <a:rPr b="1" lang="en-US">
                <a:solidFill>
                  <a:schemeClr val="dk1"/>
                </a:solidFill>
                <a:latin typeface="Verdana"/>
                <a:ea typeface="Verdana"/>
                <a:cs typeface="Verdana"/>
                <a:sym typeface="Verdana"/>
              </a:rPr>
              <a:t>¿Qué personas son las que más me ayudan?</a:t>
            </a:r>
            <a:endParaRPr b="1">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orbel"/>
              <a:ea typeface="Corbel"/>
              <a:cs typeface="Corbel"/>
              <a:sym typeface="Corbel"/>
            </a:endParaRPr>
          </a:p>
          <a:p>
            <a:pPr indent="0" lvl="0" marL="0" rtl="0" algn="l">
              <a:spcBef>
                <a:spcPts val="0"/>
              </a:spcBef>
              <a:spcAft>
                <a:spcPts val="0"/>
              </a:spcAft>
              <a:buNone/>
            </a:pPr>
            <a:r>
              <a:t/>
            </a:r>
            <a:endParaRPr sz="1400">
              <a:solidFill>
                <a:schemeClr val="dk1"/>
              </a:solidFill>
              <a:latin typeface="Corbel"/>
              <a:ea typeface="Corbel"/>
              <a:cs typeface="Corbel"/>
              <a:sym typeface="Corbel"/>
            </a:endParaRPr>
          </a:p>
        </p:txBody>
      </p:sp>
      <p:sp>
        <p:nvSpPr>
          <p:cNvPr id="99" name="Google Shape;9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df2f0131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a:solidFill>
                  <a:schemeClr val="dk1"/>
                </a:solidFill>
                <a:latin typeface="Verdana"/>
                <a:ea typeface="Verdana"/>
                <a:cs typeface="Verdana"/>
                <a:sym typeface="Verdana"/>
              </a:rPr>
              <a:t>En esta </a:t>
            </a:r>
            <a:r>
              <a:rPr b="1" lang="en-US">
                <a:solidFill>
                  <a:schemeClr val="dk1"/>
                </a:solidFill>
                <a:latin typeface="Verdana"/>
                <a:ea typeface="Verdana"/>
                <a:cs typeface="Verdana"/>
                <a:sym typeface="Verdana"/>
              </a:rPr>
              <a:t>SEGUNDA SEMANA</a:t>
            </a:r>
            <a:r>
              <a:rPr lang="en-US">
                <a:solidFill>
                  <a:schemeClr val="dk1"/>
                </a:solidFill>
                <a:latin typeface="Verdana"/>
                <a:ea typeface="Verdana"/>
                <a:cs typeface="Verdana"/>
                <a:sym typeface="Verdana"/>
              </a:rPr>
              <a:t> la propuesta será descubrir que necesitamos ayuda y </a:t>
            </a:r>
            <a:r>
              <a:rPr b="1" lang="en-US">
                <a:solidFill>
                  <a:schemeClr val="dk1"/>
                </a:solidFill>
                <a:latin typeface="Verdana"/>
                <a:ea typeface="Verdana"/>
                <a:cs typeface="Verdana"/>
                <a:sym typeface="Verdana"/>
              </a:rPr>
              <a:t>atreverse</a:t>
            </a:r>
            <a:r>
              <a:rPr lang="en-US">
                <a:solidFill>
                  <a:schemeClr val="dk1"/>
                </a:solidFill>
                <a:latin typeface="Verdana"/>
                <a:ea typeface="Verdana"/>
                <a:cs typeface="Verdana"/>
                <a:sym typeface="Verdana"/>
              </a:rPr>
              <a:t> a continuar porque hay otros que ya han dado ese mismo paso. </a:t>
            </a:r>
            <a:endParaRPr>
              <a:solidFill>
                <a:schemeClr val="dk1"/>
              </a:solidFill>
              <a:latin typeface="Verdana"/>
              <a:ea typeface="Verdana"/>
              <a:cs typeface="Verdana"/>
              <a:sym typeface="Verdana"/>
            </a:endParaRPr>
          </a:p>
          <a:p>
            <a:pPr indent="0" lvl="0" marL="0" rtl="0" algn="just">
              <a:lnSpc>
                <a:spcPct val="115000"/>
              </a:lnSpc>
              <a:spcBef>
                <a:spcPts val="0"/>
              </a:spcBef>
              <a:spcAft>
                <a:spcPts val="0"/>
              </a:spcAft>
              <a:buNone/>
            </a:pPr>
            <a:r>
              <a:t/>
            </a:r>
            <a:endParaRPr>
              <a:solidFill>
                <a:schemeClr val="dk1"/>
              </a:solidFill>
              <a:latin typeface="Verdana"/>
              <a:ea typeface="Verdana"/>
              <a:cs typeface="Verdana"/>
              <a:sym typeface="Verdana"/>
            </a:endParaRPr>
          </a:p>
          <a:p>
            <a:pPr indent="0" lvl="0" marL="0" rtl="0" algn="just">
              <a:spcBef>
                <a:spcPts val="0"/>
              </a:spcBef>
              <a:spcAft>
                <a:spcPts val="0"/>
              </a:spcAft>
              <a:buNone/>
            </a:pPr>
            <a:r>
              <a:rPr lang="en-US">
                <a:solidFill>
                  <a:schemeClr val="dk1"/>
                </a:solidFill>
                <a:latin typeface="Verdana"/>
                <a:ea typeface="Verdana"/>
                <a:cs typeface="Verdana"/>
                <a:sym typeface="Verdana"/>
              </a:rPr>
              <a:t>Al igual que hicieron MARÍA Y JOSÉ, ayudar a hacer realidad la promesa hecha por Dios, que enviaría al Salvador. Así nosotros buscamos que cosas necesitamos que nos ayuden y así  ser mejores personas .</a:t>
            </a:r>
            <a:endParaRPr>
              <a:solidFill>
                <a:schemeClr val="dk1"/>
              </a:solidFill>
              <a:latin typeface="Verdana"/>
              <a:ea typeface="Verdana"/>
              <a:cs typeface="Verdana"/>
              <a:sym typeface="Verdana"/>
            </a:endParaRPr>
          </a:p>
          <a:p>
            <a:pPr indent="0" lvl="0" marL="0" rtl="0" algn="just">
              <a:lnSpc>
                <a:spcPct val="115000"/>
              </a:lnSpc>
              <a:spcBef>
                <a:spcPts val="0"/>
              </a:spcBef>
              <a:spcAft>
                <a:spcPts val="0"/>
              </a:spcAft>
              <a:buNone/>
            </a:pPr>
            <a:r>
              <a:t/>
            </a:r>
            <a:endParaRPr>
              <a:solidFill>
                <a:schemeClr val="dk1"/>
              </a:solidFill>
              <a:latin typeface="Verdana"/>
              <a:ea typeface="Verdana"/>
              <a:cs typeface="Verdana"/>
              <a:sym typeface="Verdana"/>
            </a:endParaRPr>
          </a:p>
          <a:p>
            <a:pPr indent="0" lvl="0" marL="0" rtl="0" algn="just">
              <a:lnSpc>
                <a:spcPct val="115000"/>
              </a:lnSpc>
              <a:spcBef>
                <a:spcPts val="0"/>
              </a:spcBef>
              <a:spcAft>
                <a:spcPts val="0"/>
              </a:spcAft>
              <a:buNone/>
            </a:pPr>
            <a:r>
              <a:rPr lang="en-US">
                <a:solidFill>
                  <a:schemeClr val="dk1"/>
                </a:solidFill>
                <a:latin typeface="Verdana"/>
                <a:ea typeface="Verdana"/>
                <a:cs typeface="Verdana"/>
                <a:sym typeface="Verdana"/>
              </a:rPr>
              <a:t>Puesta en común: </a:t>
            </a:r>
            <a:r>
              <a:rPr b="1" lang="en-US">
                <a:solidFill>
                  <a:schemeClr val="dk1"/>
                </a:solidFill>
                <a:latin typeface="Verdana"/>
                <a:ea typeface="Verdana"/>
                <a:cs typeface="Verdana"/>
                <a:sym typeface="Verdana"/>
              </a:rPr>
              <a:t>¿Qué personas son las que más me ayudan?</a:t>
            </a:r>
            <a:endParaRPr b="1">
              <a:solidFill>
                <a:schemeClr val="dk1"/>
              </a:solidFill>
              <a:latin typeface="Verdana"/>
              <a:ea typeface="Verdana"/>
              <a:cs typeface="Verdana"/>
              <a:sym typeface="Verdana"/>
            </a:endParaRPr>
          </a:p>
          <a:p>
            <a:pPr indent="0" lvl="0" marL="0" rtl="0" algn="l">
              <a:spcBef>
                <a:spcPts val="0"/>
              </a:spcBef>
              <a:spcAft>
                <a:spcPts val="0"/>
              </a:spcAft>
              <a:buNone/>
            </a:pPr>
            <a:r>
              <a:t/>
            </a:r>
            <a:endParaRPr sz="1400">
              <a:solidFill>
                <a:schemeClr val="dk1"/>
              </a:solidFill>
              <a:latin typeface="Corbel"/>
              <a:ea typeface="Corbel"/>
              <a:cs typeface="Corbel"/>
              <a:sym typeface="Corbel"/>
            </a:endParaRPr>
          </a:p>
          <a:p>
            <a:pPr indent="0" lvl="0" marL="0" rtl="0" algn="l">
              <a:spcBef>
                <a:spcPts val="0"/>
              </a:spcBef>
              <a:spcAft>
                <a:spcPts val="0"/>
              </a:spcAft>
              <a:buNone/>
            </a:pPr>
            <a:r>
              <a:t/>
            </a:r>
            <a:endParaRPr/>
          </a:p>
        </p:txBody>
      </p:sp>
      <p:sp>
        <p:nvSpPr>
          <p:cNvPr id="117" name="Google Shape;117;g2df2f01312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df30435570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400">
                <a:solidFill>
                  <a:schemeClr val="dk1"/>
                </a:solidFill>
                <a:latin typeface="Corbel"/>
                <a:ea typeface="Corbel"/>
                <a:cs typeface="Corbel"/>
                <a:sym typeface="Corbel"/>
              </a:rPr>
              <a:t>Tiempo de SILENCIO</a:t>
            </a:r>
            <a:endParaRPr b="1"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b="1"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US" sz="1400">
                <a:solidFill>
                  <a:schemeClr val="dk1"/>
                </a:solidFill>
                <a:latin typeface="Corbel"/>
                <a:ea typeface="Corbel"/>
                <a:cs typeface="Corbel"/>
                <a:sym typeface="Corbel"/>
              </a:rPr>
              <a:t>Se trata de tener un pequeño rato de silencio de unos 4-5 minutos. Para ello hay que situar al alumnado bien y que se meta en dinámica.</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131" name="Google Shape;131;g2df30435570_0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df30435570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400">
                <a:solidFill>
                  <a:schemeClr val="dk1"/>
                </a:solidFill>
                <a:latin typeface="Corbel"/>
                <a:ea typeface="Corbel"/>
                <a:cs typeface="Corbel"/>
                <a:sym typeface="Corbel"/>
              </a:rPr>
              <a:t>TIEMPO DE SILENCIO</a:t>
            </a:r>
            <a:r>
              <a:rPr lang="en-US" sz="1400">
                <a:solidFill>
                  <a:schemeClr val="dk1"/>
                </a:solidFill>
                <a:latin typeface="Corbel"/>
                <a:ea typeface="Corbel"/>
                <a:cs typeface="Corbel"/>
                <a:sym typeface="Corbel"/>
              </a:rPr>
              <a:t>: Ponemos el vídeo con el villancico instrumental de fondo y en silencio pedimos POR LAS PERSONAS QUE SUFREN EN NAVIDAD, POR SUS DIFICULTADES…</a:t>
            </a:r>
            <a:endParaRPr sz="1400">
              <a:solidFill>
                <a:schemeClr val="dk1"/>
              </a:solidFill>
              <a:latin typeface="Corbel"/>
              <a:ea typeface="Corbel"/>
              <a:cs typeface="Corbel"/>
              <a:sym typeface="Corbel"/>
            </a:endParaRPr>
          </a:p>
          <a:p>
            <a:pPr indent="0" lvl="0" marL="0" rtl="0" algn="l">
              <a:spcBef>
                <a:spcPts val="0"/>
              </a:spcBef>
              <a:spcAft>
                <a:spcPts val="0"/>
              </a:spcAft>
              <a:buNone/>
            </a:pPr>
            <a:r>
              <a:t/>
            </a:r>
            <a:endParaRPr/>
          </a:p>
        </p:txBody>
      </p:sp>
      <p:sp>
        <p:nvSpPr>
          <p:cNvPr id="154" name="Google Shape;154;g2df30435570_0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df30435570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400">
                <a:solidFill>
                  <a:schemeClr val="dk1"/>
                </a:solidFill>
                <a:latin typeface="Corbel"/>
                <a:ea typeface="Corbel"/>
                <a:cs typeface="Corbel"/>
                <a:sym typeface="Corbel"/>
              </a:rPr>
              <a:t>PASOS a seguir:</a:t>
            </a:r>
            <a:endParaRPr b="1"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US" sz="1400">
                <a:solidFill>
                  <a:schemeClr val="dk1"/>
                </a:solidFill>
                <a:latin typeface="Corbel"/>
                <a:ea typeface="Corbel"/>
                <a:cs typeface="Corbel"/>
                <a:sym typeface="Corbel"/>
              </a:rPr>
              <a:t>1.- </a:t>
            </a:r>
            <a:r>
              <a:rPr b="1" lang="en-US" sz="1400">
                <a:solidFill>
                  <a:schemeClr val="dk1"/>
                </a:solidFill>
                <a:latin typeface="Corbel"/>
                <a:ea typeface="Corbel"/>
                <a:cs typeface="Corbel"/>
                <a:sym typeface="Corbel"/>
              </a:rPr>
              <a:t>Presentar </a:t>
            </a:r>
            <a:r>
              <a:rPr lang="en-US" sz="1400">
                <a:solidFill>
                  <a:schemeClr val="dk1"/>
                </a:solidFill>
                <a:latin typeface="Corbel"/>
                <a:ea typeface="Corbel"/>
                <a:cs typeface="Corbel"/>
                <a:sym typeface="Corbel"/>
              </a:rPr>
              <a:t>la historia de la semana</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US" sz="1400">
                <a:solidFill>
                  <a:schemeClr val="dk1"/>
                </a:solidFill>
                <a:latin typeface="Corbel"/>
                <a:ea typeface="Corbel"/>
                <a:cs typeface="Corbel"/>
                <a:sym typeface="Corbel"/>
              </a:rPr>
              <a:t>2.- </a:t>
            </a:r>
            <a:r>
              <a:rPr b="1" lang="en-US" sz="1400">
                <a:solidFill>
                  <a:schemeClr val="dk1"/>
                </a:solidFill>
                <a:latin typeface="Corbel"/>
                <a:ea typeface="Corbel"/>
                <a:cs typeface="Corbel"/>
                <a:sym typeface="Corbel"/>
              </a:rPr>
              <a:t>Ver</a:t>
            </a:r>
            <a:r>
              <a:rPr lang="en-US" sz="1400">
                <a:solidFill>
                  <a:schemeClr val="dk1"/>
                </a:solidFill>
                <a:latin typeface="Corbel"/>
                <a:ea typeface="Corbel"/>
                <a:cs typeface="Corbel"/>
                <a:sym typeface="Corbel"/>
              </a:rPr>
              <a:t> el vídeo</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US" sz="1400">
                <a:solidFill>
                  <a:schemeClr val="dk1"/>
                </a:solidFill>
                <a:latin typeface="Corbel"/>
                <a:ea typeface="Corbel"/>
                <a:cs typeface="Corbel"/>
                <a:sym typeface="Corbel"/>
              </a:rPr>
              <a:t>3.- Tiempo de </a:t>
            </a:r>
            <a:r>
              <a:rPr b="1" lang="en-US" sz="1400">
                <a:solidFill>
                  <a:schemeClr val="dk1"/>
                </a:solidFill>
                <a:latin typeface="Corbel"/>
                <a:ea typeface="Corbel"/>
                <a:cs typeface="Corbel"/>
                <a:sym typeface="Corbel"/>
              </a:rPr>
              <a:t>reflexión personal</a:t>
            </a:r>
            <a:r>
              <a:rPr lang="en-US" sz="1400">
                <a:solidFill>
                  <a:schemeClr val="dk1"/>
                </a:solidFill>
                <a:latin typeface="Corbel"/>
                <a:ea typeface="Corbel"/>
                <a:cs typeface="Corbel"/>
                <a:sym typeface="Corbel"/>
              </a:rPr>
              <a:t>: ¿qué conclusiones saco de esta historia?</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US" sz="1400">
                <a:solidFill>
                  <a:schemeClr val="dk1"/>
                </a:solidFill>
                <a:latin typeface="Corbel"/>
                <a:ea typeface="Corbel"/>
                <a:cs typeface="Corbel"/>
                <a:sym typeface="Corbel"/>
              </a:rPr>
              <a:t>4.- </a:t>
            </a:r>
            <a:r>
              <a:rPr i="1" lang="en-US" sz="1400">
                <a:solidFill>
                  <a:schemeClr val="dk1"/>
                </a:solidFill>
                <a:latin typeface="Corbel"/>
                <a:ea typeface="Corbel"/>
                <a:cs typeface="Corbel"/>
                <a:sym typeface="Corbel"/>
              </a:rPr>
              <a:t>Si se ve oportuno</a:t>
            </a:r>
            <a:r>
              <a:rPr lang="en-US" sz="1400">
                <a:solidFill>
                  <a:schemeClr val="dk1"/>
                </a:solidFill>
                <a:latin typeface="Corbel"/>
                <a:ea typeface="Corbel"/>
                <a:cs typeface="Corbel"/>
                <a:sym typeface="Corbel"/>
              </a:rPr>
              <a:t>, hacer una </a:t>
            </a:r>
            <a:r>
              <a:rPr b="1" lang="en-US" sz="1400">
                <a:solidFill>
                  <a:schemeClr val="dk1"/>
                </a:solidFill>
                <a:latin typeface="Corbel"/>
                <a:ea typeface="Corbel"/>
                <a:cs typeface="Corbel"/>
                <a:sym typeface="Corbel"/>
              </a:rPr>
              <a:t>puesta en común.</a:t>
            </a:r>
            <a:endParaRPr>
              <a:solidFill>
                <a:schemeClr val="dk1"/>
              </a:solidFill>
            </a:endParaRPr>
          </a:p>
          <a:p>
            <a:pPr indent="0" lvl="0" marL="0" rtl="0" algn="l">
              <a:spcBef>
                <a:spcPts val="0"/>
              </a:spcBef>
              <a:spcAft>
                <a:spcPts val="0"/>
              </a:spcAft>
              <a:buClr>
                <a:schemeClr val="dk1"/>
              </a:buClr>
              <a:buSzPts val="1100"/>
              <a:buFont typeface="Arial"/>
              <a:buNone/>
            </a:pPr>
            <a:r>
              <a:t/>
            </a:r>
            <a:endParaRPr b="1" sz="1400">
              <a:solidFill>
                <a:schemeClr val="dk1"/>
              </a:solidFill>
              <a:latin typeface="Corbel"/>
              <a:ea typeface="Corbel"/>
              <a:cs typeface="Corbel"/>
              <a:sym typeface="Corbel"/>
            </a:endParaRPr>
          </a:p>
        </p:txBody>
      </p:sp>
      <p:sp>
        <p:nvSpPr>
          <p:cNvPr id="168" name="Google Shape;168;g2df30435570_0_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df30435570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latin typeface="Corbel"/>
                <a:ea typeface="Corbel"/>
                <a:cs typeface="Corbel"/>
                <a:sym typeface="Corbel"/>
              </a:rPr>
              <a:t>2.- </a:t>
            </a:r>
            <a:r>
              <a:rPr b="1" lang="en-US" sz="1400">
                <a:solidFill>
                  <a:schemeClr val="dk1"/>
                </a:solidFill>
                <a:latin typeface="Corbel"/>
                <a:ea typeface="Corbel"/>
                <a:cs typeface="Corbel"/>
                <a:sym typeface="Corbel"/>
              </a:rPr>
              <a:t>Ver</a:t>
            </a:r>
            <a:r>
              <a:rPr lang="en-US" sz="1400">
                <a:solidFill>
                  <a:schemeClr val="dk1"/>
                </a:solidFill>
                <a:latin typeface="Corbel"/>
                <a:ea typeface="Corbel"/>
                <a:cs typeface="Corbel"/>
                <a:sym typeface="Corbel"/>
              </a:rPr>
              <a:t> el vídeo haciendo CLICK sobre él.</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US" sz="1400">
                <a:solidFill>
                  <a:schemeClr val="dk1"/>
                </a:solidFill>
                <a:latin typeface="Corbel"/>
                <a:ea typeface="Corbel"/>
                <a:cs typeface="Corbel"/>
                <a:sym typeface="Corbel"/>
              </a:rPr>
              <a:t>3.- Tiempo de </a:t>
            </a:r>
            <a:r>
              <a:rPr b="1" lang="en-US" sz="1400">
                <a:solidFill>
                  <a:schemeClr val="dk1"/>
                </a:solidFill>
                <a:latin typeface="Corbel"/>
                <a:ea typeface="Corbel"/>
                <a:cs typeface="Corbel"/>
                <a:sym typeface="Corbel"/>
              </a:rPr>
              <a:t>reflexión personal</a:t>
            </a:r>
            <a:r>
              <a:rPr lang="en-US" sz="1400">
                <a:solidFill>
                  <a:schemeClr val="dk1"/>
                </a:solidFill>
                <a:latin typeface="Corbel"/>
                <a:ea typeface="Corbel"/>
                <a:cs typeface="Corbel"/>
                <a:sym typeface="Corbel"/>
              </a:rPr>
              <a:t>: ¿qué conclusiones saco de esta historia? ¿Qué puedo aprender de esta historia?</a:t>
            </a:r>
            <a:endParaRPr sz="14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en-US" sz="1400">
                <a:solidFill>
                  <a:schemeClr val="dk1"/>
                </a:solidFill>
                <a:latin typeface="Corbel"/>
                <a:ea typeface="Corbel"/>
                <a:cs typeface="Corbel"/>
                <a:sym typeface="Corbel"/>
              </a:rPr>
              <a:t>4.- Hacer una p</a:t>
            </a:r>
            <a:r>
              <a:rPr b="1" lang="en-US" sz="1400">
                <a:solidFill>
                  <a:schemeClr val="dk1"/>
                </a:solidFill>
                <a:latin typeface="Corbel"/>
                <a:ea typeface="Corbel"/>
                <a:cs typeface="Corbel"/>
                <a:sym typeface="Corbel"/>
              </a:rPr>
              <a:t>uesta en común.</a:t>
            </a:r>
            <a:endParaRPr>
              <a:solidFill>
                <a:schemeClr val="dk1"/>
              </a:solidFill>
            </a:endParaRPr>
          </a:p>
          <a:p>
            <a:pPr indent="0" lvl="0" marL="0" rtl="0" algn="l">
              <a:spcBef>
                <a:spcPts val="0"/>
              </a:spcBef>
              <a:spcAft>
                <a:spcPts val="0"/>
              </a:spcAft>
              <a:buNone/>
            </a:pPr>
            <a:r>
              <a:t/>
            </a:r>
            <a:endParaRPr/>
          </a:p>
        </p:txBody>
      </p:sp>
      <p:sp>
        <p:nvSpPr>
          <p:cNvPr id="191" name="Google Shape;191;g2df30435570_0_3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87BFED"/>
        </a:solidFill>
      </p:bgPr>
    </p:bg>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66675" y="1118600"/>
            <a:ext cx="12636900" cy="1470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 name="Google Shape;11;p3"/>
          <p:cNvSpPr txBox="1"/>
          <p:nvPr>
            <p:ph idx="1" type="subTitle"/>
          </p:nvPr>
        </p:nvSpPr>
        <p:spPr>
          <a:xfrm>
            <a:off x="1314125" y="2462125"/>
            <a:ext cx="6400800" cy="748800"/>
          </a:xfrm>
          <a:prstGeom prst="rect">
            <a:avLst/>
          </a:prstGeom>
          <a:noFill/>
          <a:ln>
            <a:noFill/>
          </a:ln>
        </p:spPr>
        <p:txBody>
          <a:bodyPr anchorCtr="0" anchor="t" bIns="45700" lIns="91425" spcFirstLastPara="1" rIns="91425" wrap="square" tIns="45700">
            <a:normAutofit/>
          </a:bodyPr>
          <a:lstStyle>
            <a:lvl1pPr lvl="0">
              <a:spcBef>
                <a:spcPts val="640"/>
              </a:spcBef>
              <a:spcAft>
                <a:spcPts val="0"/>
              </a:spcAft>
              <a:buClr>
                <a:schemeClr val="lt1"/>
              </a:buClr>
              <a:buSzPts val="3200"/>
              <a:buNone/>
              <a:defRPr>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grpSp>
        <p:nvGrpSpPr>
          <p:cNvPr id="12" name="Google Shape;12;p3"/>
          <p:cNvGrpSpPr/>
          <p:nvPr/>
        </p:nvGrpSpPr>
        <p:grpSpPr>
          <a:xfrm rot="283142">
            <a:off x="-5244222" y="8315138"/>
            <a:ext cx="21448959" cy="5591300"/>
            <a:chOff x="0" y="-168"/>
            <a:chExt cx="1942536" cy="506379"/>
          </a:xfrm>
        </p:grpSpPr>
        <p:sp>
          <p:nvSpPr>
            <p:cNvPr id="13" name="Google Shape;13;p3"/>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 name="Google Shape;14;p3"/>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 name="Google Shape;15;p3"/>
          <p:cNvGrpSpPr/>
          <p:nvPr/>
        </p:nvGrpSpPr>
        <p:grpSpPr>
          <a:xfrm>
            <a:off x="4804949" y="8926937"/>
            <a:ext cx="21448900" cy="5591285"/>
            <a:chOff x="0" y="-168"/>
            <a:chExt cx="1942536" cy="506379"/>
          </a:xfrm>
        </p:grpSpPr>
        <p:sp>
          <p:nvSpPr>
            <p:cNvPr id="16" name="Google Shape;16;p3"/>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639B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 name="Google Shape;17;p3"/>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dk1"/>
        </a:solidFill>
      </p:bgPr>
    </p:bg>
    <p:spTree>
      <p:nvGrpSpPr>
        <p:cNvPr id="18" name="Shape 18"/>
        <p:cNvGrpSpPr/>
        <p:nvPr/>
      </p:nvGrpSpPr>
      <p:grpSpPr>
        <a:xfrm>
          <a:off x="0" y="0"/>
          <a:ext cx="0" cy="0"/>
          <a:chOff x="0" y="0"/>
          <a:chExt cx="0" cy="0"/>
        </a:xfrm>
      </p:grpSpPr>
      <p:sp>
        <p:nvSpPr>
          <p:cNvPr id="19" name="Google Shape;19;p4"/>
          <p:cNvSpPr txBox="1"/>
          <p:nvPr>
            <p:ph type="title"/>
          </p:nvPr>
        </p:nvSpPr>
        <p:spPr>
          <a:xfrm>
            <a:off x="1507750" y="1060575"/>
            <a:ext cx="160074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
          <p:cNvSpPr txBox="1"/>
          <p:nvPr>
            <p:ph idx="1" type="body"/>
          </p:nvPr>
        </p:nvSpPr>
        <p:spPr>
          <a:xfrm>
            <a:off x="1507750" y="2559900"/>
            <a:ext cx="8229600" cy="4526100"/>
          </a:xfrm>
          <a:prstGeom prst="rect">
            <a:avLst/>
          </a:prstGeom>
          <a:noFill/>
          <a:ln>
            <a:noFill/>
          </a:ln>
        </p:spPr>
        <p:txBody>
          <a:bodyPr anchorCtr="0" anchor="t" bIns="45700" lIns="91425" spcFirstLastPara="1" rIns="91425" wrap="square" tIns="45700">
            <a:normAutofit/>
          </a:bodyPr>
          <a:lstStyle>
            <a:lvl1pPr indent="-419100" lvl="0" marL="457200" algn="l">
              <a:spcBef>
                <a:spcPts val="360"/>
              </a:spcBef>
              <a:spcAft>
                <a:spcPts val="0"/>
              </a:spcAft>
              <a:buClr>
                <a:schemeClr val="lt1"/>
              </a:buClr>
              <a:buSzPts val="3000"/>
              <a:buChar char="•"/>
              <a:defRPr sz="3000">
                <a:solidFill>
                  <a:schemeClr val="lt1"/>
                </a:solidFill>
              </a:defRPr>
            </a:lvl1pPr>
            <a:lvl2pPr indent="-419100" lvl="1" marL="914400" algn="l">
              <a:spcBef>
                <a:spcPts val="360"/>
              </a:spcBef>
              <a:spcAft>
                <a:spcPts val="0"/>
              </a:spcAft>
              <a:buClr>
                <a:schemeClr val="lt1"/>
              </a:buClr>
              <a:buSzPts val="3000"/>
              <a:buChar char="–"/>
              <a:defRPr sz="3000">
                <a:solidFill>
                  <a:schemeClr val="lt1"/>
                </a:solidFill>
              </a:defRPr>
            </a:lvl2pPr>
            <a:lvl3pPr indent="-419100" lvl="2" marL="1371600" algn="l">
              <a:spcBef>
                <a:spcPts val="360"/>
              </a:spcBef>
              <a:spcAft>
                <a:spcPts val="0"/>
              </a:spcAft>
              <a:buClr>
                <a:schemeClr val="lt1"/>
              </a:buClr>
              <a:buSzPts val="3000"/>
              <a:buChar char="•"/>
              <a:defRPr sz="3000">
                <a:solidFill>
                  <a:schemeClr val="lt1"/>
                </a:solidFill>
              </a:defRPr>
            </a:lvl3pPr>
            <a:lvl4pPr indent="-419100" lvl="3" marL="1828800" algn="l">
              <a:spcBef>
                <a:spcPts val="360"/>
              </a:spcBef>
              <a:spcAft>
                <a:spcPts val="0"/>
              </a:spcAft>
              <a:buClr>
                <a:schemeClr val="lt1"/>
              </a:buClr>
              <a:buSzPts val="3000"/>
              <a:buChar char="–"/>
              <a:defRPr sz="3000">
                <a:solidFill>
                  <a:schemeClr val="lt1"/>
                </a:solidFill>
              </a:defRPr>
            </a:lvl4pPr>
            <a:lvl5pPr indent="-419100" lvl="4" marL="2286000" algn="l">
              <a:spcBef>
                <a:spcPts val="360"/>
              </a:spcBef>
              <a:spcAft>
                <a:spcPts val="0"/>
              </a:spcAft>
              <a:buClr>
                <a:schemeClr val="lt1"/>
              </a:buClr>
              <a:buSzPts val="3000"/>
              <a:buChar char="»"/>
              <a:defRPr sz="3000">
                <a:solidFill>
                  <a:schemeClr val="lt1"/>
                </a:solidFill>
              </a:defRPr>
            </a:lvl5pPr>
            <a:lvl6pPr indent="-419100" lvl="5" marL="2743200" algn="l">
              <a:spcBef>
                <a:spcPts val="360"/>
              </a:spcBef>
              <a:spcAft>
                <a:spcPts val="0"/>
              </a:spcAft>
              <a:buClr>
                <a:schemeClr val="lt1"/>
              </a:buClr>
              <a:buSzPts val="3000"/>
              <a:buChar char="•"/>
              <a:defRPr sz="3000">
                <a:solidFill>
                  <a:schemeClr val="lt1"/>
                </a:solidFill>
              </a:defRPr>
            </a:lvl6pPr>
            <a:lvl7pPr indent="-419100" lvl="6" marL="3200400" algn="l">
              <a:spcBef>
                <a:spcPts val="360"/>
              </a:spcBef>
              <a:spcAft>
                <a:spcPts val="0"/>
              </a:spcAft>
              <a:buClr>
                <a:schemeClr val="lt1"/>
              </a:buClr>
              <a:buSzPts val="3000"/>
              <a:buChar char="•"/>
              <a:defRPr sz="3000">
                <a:solidFill>
                  <a:schemeClr val="lt1"/>
                </a:solidFill>
              </a:defRPr>
            </a:lvl7pPr>
            <a:lvl8pPr indent="-419100" lvl="7" marL="3657600" algn="l">
              <a:spcBef>
                <a:spcPts val="360"/>
              </a:spcBef>
              <a:spcAft>
                <a:spcPts val="0"/>
              </a:spcAft>
              <a:buClr>
                <a:schemeClr val="lt1"/>
              </a:buClr>
              <a:buSzPts val="3000"/>
              <a:buChar char="•"/>
              <a:defRPr sz="3000">
                <a:solidFill>
                  <a:schemeClr val="lt1"/>
                </a:solidFill>
              </a:defRPr>
            </a:lvl8pPr>
            <a:lvl9pPr indent="-419100" lvl="8" marL="4114800" algn="l">
              <a:spcBef>
                <a:spcPts val="360"/>
              </a:spcBef>
              <a:spcAft>
                <a:spcPts val="0"/>
              </a:spcAft>
              <a:buClr>
                <a:schemeClr val="lt1"/>
              </a:buClr>
              <a:buSzPts val="3000"/>
              <a:buChar char="•"/>
              <a:defRPr sz="3000">
                <a:solidFill>
                  <a:schemeClr val="lt1"/>
                </a:solidFill>
              </a:defRPr>
            </a:lvl9pPr>
          </a:lstStyle>
          <a:p/>
        </p:txBody>
      </p:sp>
      <p:grpSp>
        <p:nvGrpSpPr>
          <p:cNvPr id="21" name="Google Shape;21;p4"/>
          <p:cNvGrpSpPr/>
          <p:nvPr/>
        </p:nvGrpSpPr>
        <p:grpSpPr>
          <a:xfrm rot="283142">
            <a:off x="-5244222" y="8315138"/>
            <a:ext cx="21448959" cy="5591300"/>
            <a:chOff x="0" y="-168"/>
            <a:chExt cx="1942536" cy="506379"/>
          </a:xfrm>
        </p:grpSpPr>
        <p:sp>
          <p:nvSpPr>
            <p:cNvPr id="22" name="Google Shape;22;p4"/>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4"/>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 name="Google Shape;24;p4"/>
          <p:cNvGrpSpPr/>
          <p:nvPr/>
        </p:nvGrpSpPr>
        <p:grpSpPr>
          <a:xfrm>
            <a:off x="4804949" y="8926937"/>
            <a:ext cx="21448900" cy="5591285"/>
            <a:chOff x="0" y="-168"/>
            <a:chExt cx="1942536" cy="506379"/>
          </a:xfrm>
        </p:grpSpPr>
        <p:sp>
          <p:nvSpPr>
            <p:cNvPr id="25" name="Google Shape;25;p4"/>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639B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 name="Google Shape;26;p4"/>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idx="1" type="body"/>
          </p:nvPr>
        </p:nvSpPr>
        <p:spPr>
          <a:xfrm>
            <a:off x="947155" y="5212700"/>
            <a:ext cx="111846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3000"/>
              <a:buNone/>
              <a:defRPr sz="3000"/>
            </a:lvl1pPr>
            <a:lvl2pPr indent="-228600" lvl="1" marL="914400" algn="l">
              <a:spcBef>
                <a:spcPts val="360"/>
              </a:spcBef>
              <a:spcAft>
                <a:spcPts val="0"/>
              </a:spcAft>
              <a:buSzPts val="3000"/>
              <a:buNone/>
              <a:defRPr sz="3000"/>
            </a:lvl2pPr>
            <a:lvl3pPr indent="-228600" lvl="2" marL="1371600" algn="l">
              <a:spcBef>
                <a:spcPts val="320"/>
              </a:spcBef>
              <a:spcAft>
                <a:spcPts val="0"/>
              </a:spcAft>
              <a:buSzPts val="3000"/>
              <a:buNone/>
              <a:defRPr sz="3000"/>
            </a:lvl3pPr>
            <a:lvl4pPr indent="-228600" lvl="3" marL="1828800" algn="l">
              <a:spcBef>
                <a:spcPts val="280"/>
              </a:spcBef>
              <a:spcAft>
                <a:spcPts val="0"/>
              </a:spcAft>
              <a:buSzPts val="3000"/>
              <a:buNone/>
              <a:defRPr sz="3000"/>
            </a:lvl4pPr>
            <a:lvl5pPr indent="-228600" lvl="4" marL="2286000" algn="l">
              <a:spcBef>
                <a:spcPts val="280"/>
              </a:spcBef>
              <a:spcAft>
                <a:spcPts val="0"/>
              </a:spcAft>
              <a:buSzPts val="3000"/>
              <a:buNone/>
              <a:defRPr sz="3000"/>
            </a:lvl5pPr>
            <a:lvl6pPr indent="-228600" lvl="5" marL="2743200" algn="l">
              <a:spcBef>
                <a:spcPts val="280"/>
              </a:spcBef>
              <a:spcAft>
                <a:spcPts val="0"/>
              </a:spcAft>
              <a:buSzPts val="3000"/>
              <a:buNone/>
              <a:defRPr sz="3000"/>
            </a:lvl6pPr>
            <a:lvl7pPr indent="-228600" lvl="6" marL="3200400" algn="l">
              <a:spcBef>
                <a:spcPts val="280"/>
              </a:spcBef>
              <a:spcAft>
                <a:spcPts val="0"/>
              </a:spcAft>
              <a:buSzPts val="3000"/>
              <a:buNone/>
              <a:defRPr sz="3000"/>
            </a:lvl7pPr>
            <a:lvl8pPr indent="-228600" lvl="7" marL="3657600" algn="l">
              <a:spcBef>
                <a:spcPts val="280"/>
              </a:spcBef>
              <a:spcAft>
                <a:spcPts val="0"/>
              </a:spcAft>
              <a:buSzPts val="3000"/>
              <a:buNone/>
              <a:defRPr sz="3000"/>
            </a:lvl8pPr>
            <a:lvl9pPr indent="-228600" lvl="8" marL="4114800" algn="l">
              <a:spcBef>
                <a:spcPts val="280"/>
              </a:spcBef>
              <a:spcAft>
                <a:spcPts val="0"/>
              </a:spcAft>
              <a:buSzPts val="3000"/>
              <a:buNone/>
              <a:defRPr sz="3000"/>
            </a:lvl9pPr>
          </a:lstStyle>
          <a:p/>
        </p:txBody>
      </p:sp>
      <p:grpSp>
        <p:nvGrpSpPr>
          <p:cNvPr id="29" name="Google Shape;29;p5"/>
          <p:cNvGrpSpPr/>
          <p:nvPr/>
        </p:nvGrpSpPr>
        <p:grpSpPr>
          <a:xfrm rot="283142">
            <a:off x="-5244222" y="8315138"/>
            <a:ext cx="21448959" cy="5591300"/>
            <a:chOff x="0" y="-168"/>
            <a:chExt cx="1942536" cy="506379"/>
          </a:xfrm>
        </p:grpSpPr>
        <p:sp>
          <p:nvSpPr>
            <p:cNvPr id="30" name="Google Shape;30;p5"/>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 name="Google Shape;31;p5"/>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 name="Google Shape;32;p5"/>
          <p:cNvGrpSpPr/>
          <p:nvPr/>
        </p:nvGrpSpPr>
        <p:grpSpPr>
          <a:xfrm>
            <a:off x="4804949" y="8926937"/>
            <a:ext cx="21448900" cy="5591285"/>
            <a:chOff x="0" y="-168"/>
            <a:chExt cx="1942536" cy="506379"/>
          </a:xfrm>
        </p:grpSpPr>
        <p:sp>
          <p:nvSpPr>
            <p:cNvPr id="33" name="Google Shape;33;p5"/>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639B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5"/>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 name="Google Shape;35;p5"/>
          <p:cNvSpPr txBox="1"/>
          <p:nvPr>
            <p:ph type="title"/>
          </p:nvPr>
        </p:nvSpPr>
        <p:spPr>
          <a:xfrm>
            <a:off x="1056800" y="869450"/>
            <a:ext cx="16007400" cy="1143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6"/>
          <p:cNvSpPr txBox="1"/>
          <p:nvPr>
            <p:ph type="title"/>
          </p:nvPr>
        </p:nvSpPr>
        <p:spPr>
          <a:xfrm>
            <a:off x="1056800" y="869450"/>
            <a:ext cx="160074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1187975" y="2349725"/>
            <a:ext cx="47043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sz="2400"/>
            </a:lvl1pPr>
            <a:lvl2pPr indent="-381000" lvl="1" marL="914400" algn="l">
              <a:spcBef>
                <a:spcPts val="480"/>
              </a:spcBef>
              <a:spcAft>
                <a:spcPts val="0"/>
              </a:spcAft>
              <a:buClr>
                <a:schemeClr val="dk1"/>
              </a:buClr>
              <a:buSzPts val="2400"/>
              <a:buChar char="–"/>
              <a:defRPr sz="2400"/>
            </a:lvl2pPr>
            <a:lvl3pPr indent="-381000" lvl="2" marL="1371600" algn="l">
              <a:spcBef>
                <a:spcPts val="400"/>
              </a:spcBef>
              <a:spcAft>
                <a:spcPts val="0"/>
              </a:spcAft>
              <a:buClr>
                <a:schemeClr val="dk1"/>
              </a:buClr>
              <a:buSzPts val="2400"/>
              <a:buChar char="•"/>
              <a:defRPr sz="2400"/>
            </a:lvl3pPr>
            <a:lvl4pPr indent="-381000" lvl="3" marL="1828800" algn="l">
              <a:spcBef>
                <a:spcPts val="360"/>
              </a:spcBef>
              <a:spcAft>
                <a:spcPts val="0"/>
              </a:spcAft>
              <a:buClr>
                <a:schemeClr val="dk1"/>
              </a:buClr>
              <a:buSzPts val="2400"/>
              <a:buChar char="–"/>
              <a:defRPr sz="2400"/>
            </a:lvl4pPr>
            <a:lvl5pPr indent="-381000" lvl="4" marL="2286000" algn="l">
              <a:spcBef>
                <a:spcPts val="360"/>
              </a:spcBef>
              <a:spcAft>
                <a:spcPts val="0"/>
              </a:spcAft>
              <a:buClr>
                <a:schemeClr val="dk1"/>
              </a:buClr>
              <a:buSzPts val="2400"/>
              <a:buChar char="»"/>
              <a:defRPr sz="2400"/>
            </a:lvl5pPr>
            <a:lvl6pPr indent="-381000" lvl="5" marL="2743200" algn="l">
              <a:spcBef>
                <a:spcPts val="360"/>
              </a:spcBef>
              <a:spcAft>
                <a:spcPts val="0"/>
              </a:spcAft>
              <a:buClr>
                <a:schemeClr val="dk1"/>
              </a:buClr>
              <a:buSzPts val="2400"/>
              <a:buChar char="•"/>
              <a:defRPr sz="2400"/>
            </a:lvl6pPr>
            <a:lvl7pPr indent="-381000" lvl="6" marL="3200400" algn="l">
              <a:spcBef>
                <a:spcPts val="360"/>
              </a:spcBef>
              <a:spcAft>
                <a:spcPts val="0"/>
              </a:spcAft>
              <a:buClr>
                <a:schemeClr val="dk1"/>
              </a:buClr>
              <a:buSzPts val="2400"/>
              <a:buChar char="•"/>
              <a:defRPr sz="2400"/>
            </a:lvl7pPr>
            <a:lvl8pPr indent="-381000" lvl="7" marL="3657600" algn="l">
              <a:spcBef>
                <a:spcPts val="360"/>
              </a:spcBef>
              <a:spcAft>
                <a:spcPts val="0"/>
              </a:spcAft>
              <a:buClr>
                <a:schemeClr val="dk1"/>
              </a:buClr>
              <a:buSzPts val="2400"/>
              <a:buChar char="•"/>
              <a:defRPr sz="2400"/>
            </a:lvl8pPr>
            <a:lvl9pPr indent="-381000" lvl="8" marL="4114800" algn="l">
              <a:spcBef>
                <a:spcPts val="360"/>
              </a:spcBef>
              <a:spcAft>
                <a:spcPts val="0"/>
              </a:spcAft>
              <a:buClr>
                <a:schemeClr val="dk1"/>
              </a:buClr>
              <a:buSzPts val="2400"/>
              <a:buChar char="•"/>
              <a:defRPr sz="2400"/>
            </a:lvl9pPr>
          </a:lstStyle>
          <a:p/>
        </p:txBody>
      </p:sp>
      <p:sp>
        <p:nvSpPr>
          <p:cNvPr id="39" name="Google Shape;39;p6"/>
          <p:cNvSpPr txBox="1"/>
          <p:nvPr>
            <p:ph idx="2" type="body"/>
          </p:nvPr>
        </p:nvSpPr>
        <p:spPr>
          <a:xfrm>
            <a:off x="6500837" y="2349725"/>
            <a:ext cx="47043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sz="2400"/>
            </a:lvl1pPr>
            <a:lvl2pPr indent="-381000" lvl="1" marL="914400" algn="l">
              <a:spcBef>
                <a:spcPts val="480"/>
              </a:spcBef>
              <a:spcAft>
                <a:spcPts val="0"/>
              </a:spcAft>
              <a:buClr>
                <a:schemeClr val="dk1"/>
              </a:buClr>
              <a:buSzPts val="2400"/>
              <a:buChar char="–"/>
              <a:defRPr sz="2400"/>
            </a:lvl2pPr>
            <a:lvl3pPr indent="-381000" lvl="2" marL="1371600" algn="l">
              <a:spcBef>
                <a:spcPts val="400"/>
              </a:spcBef>
              <a:spcAft>
                <a:spcPts val="0"/>
              </a:spcAft>
              <a:buClr>
                <a:schemeClr val="dk1"/>
              </a:buClr>
              <a:buSzPts val="2400"/>
              <a:buChar char="•"/>
              <a:defRPr sz="2400"/>
            </a:lvl3pPr>
            <a:lvl4pPr indent="-381000" lvl="3" marL="1828800" algn="l">
              <a:spcBef>
                <a:spcPts val="360"/>
              </a:spcBef>
              <a:spcAft>
                <a:spcPts val="0"/>
              </a:spcAft>
              <a:buClr>
                <a:schemeClr val="dk1"/>
              </a:buClr>
              <a:buSzPts val="2400"/>
              <a:buChar char="–"/>
              <a:defRPr sz="2400"/>
            </a:lvl4pPr>
            <a:lvl5pPr indent="-381000" lvl="4" marL="2286000" algn="l">
              <a:spcBef>
                <a:spcPts val="360"/>
              </a:spcBef>
              <a:spcAft>
                <a:spcPts val="0"/>
              </a:spcAft>
              <a:buClr>
                <a:schemeClr val="dk1"/>
              </a:buClr>
              <a:buSzPts val="2400"/>
              <a:buChar char="»"/>
              <a:defRPr sz="2400"/>
            </a:lvl5pPr>
            <a:lvl6pPr indent="-381000" lvl="5" marL="2743200" algn="l">
              <a:spcBef>
                <a:spcPts val="360"/>
              </a:spcBef>
              <a:spcAft>
                <a:spcPts val="0"/>
              </a:spcAft>
              <a:buClr>
                <a:schemeClr val="dk1"/>
              </a:buClr>
              <a:buSzPts val="2400"/>
              <a:buChar char="•"/>
              <a:defRPr sz="2400"/>
            </a:lvl6pPr>
            <a:lvl7pPr indent="-381000" lvl="6" marL="3200400" algn="l">
              <a:spcBef>
                <a:spcPts val="360"/>
              </a:spcBef>
              <a:spcAft>
                <a:spcPts val="0"/>
              </a:spcAft>
              <a:buClr>
                <a:schemeClr val="dk1"/>
              </a:buClr>
              <a:buSzPts val="2400"/>
              <a:buChar char="•"/>
              <a:defRPr sz="2400"/>
            </a:lvl7pPr>
            <a:lvl8pPr indent="-381000" lvl="7" marL="3657600" algn="l">
              <a:spcBef>
                <a:spcPts val="360"/>
              </a:spcBef>
              <a:spcAft>
                <a:spcPts val="0"/>
              </a:spcAft>
              <a:buClr>
                <a:schemeClr val="dk1"/>
              </a:buClr>
              <a:buSzPts val="2400"/>
              <a:buChar char="•"/>
              <a:defRPr sz="2400"/>
            </a:lvl8pPr>
            <a:lvl9pPr indent="-381000" lvl="8" marL="4114800" algn="l">
              <a:spcBef>
                <a:spcPts val="360"/>
              </a:spcBef>
              <a:spcAft>
                <a:spcPts val="0"/>
              </a:spcAft>
              <a:buClr>
                <a:schemeClr val="dk1"/>
              </a:buClr>
              <a:buSzPts val="2400"/>
              <a:buChar char="•"/>
              <a:defRPr sz="2400"/>
            </a:lvl9pPr>
          </a:lstStyle>
          <a:p/>
        </p:txBody>
      </p:sp>
      <p:grpSp>
        <p:nvGrpSpPr>
          <p:cNvPr id="40" name="Google Shape;40;p6"/>
          <p:cNvGrpSpPr/>
          <p:nvPr/>
        </p:nvGrpSpPr>
        <p:grpSpPr>
          <a:xfrm rot="283142">
            <a:off x="-5244222" y="8315138"/>
            <a:ext cx="21448959" cy="5591300"/>
            <a:chOff x="0" y="-168"/>
            <a:chExt cx="1942536" cy="506379"/>
          </a:xfrm>
        </p:grpSpPr>
        <p:sp>
          <p:nvSpPr>
            <p:cNvPr id="41" name="Google Shape;41;p6"/>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 name="Google Shape;42;p6"/>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 name="Google Shape;43;p6"/>
          <p:cNvGrpSpPr/>
          <p:nvPr/>
        </p:nvGrpSpPr>
        <p:grpSpPr>
          <a:xfrm>
            <a:off x="4804949" y="8926937"/>
            <a:ext cx="21448900" cy="5591285"/>
            <a:chOff x="0" y="-168"/>
            <a:chExt cx="1942536" cy="506379"/>
          </a:xfrm>
        </p:grpSpPr>
        <p:sp>
          <p:nvSpPr>
            <p:cNvPr id="44" name="Google Shape;44;p6"/>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639B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6"/>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idx="1" type="body"/>
          </p:nvPr>
        </p:nvSpPr>
        <p:spPr>
          <a:xfrm>
            <a:off x="1365450" y="3018075"/>
            <a:ext cx="54744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81000" lvl="1" marL="914400" algn="l">
              <a:spcBef>
                <a:spcPts val="400"/>
              </a:spcBef>
              <a:spcAft>
                <a:spcPts val="0"/>
              </a:spcAft>
              <a:buClr>
                <a:schemeClr val="dk1"/>
              </a:buClr>
              <a:buSzPts val="2400"/>
              <a:buChar char="–"/>
              <a:defRPr sz="2400"/>
            </a:lvl2pPr>
            <a:lvl3pPr indent="-381000" lvl="2" marL="1371600" algn="l">
              <a:spcBef>
                <a:spcPts val="360"/>
              </a:spcBef>
              <a:spcAft>
                <a:spcPts val="0"/>
              </a:spcAft>
              <a:buClr>
                <a:schemeClr val="dk1"/>
              </a:buClr>
              <a:buSzPts val="2400"/>
              <a:buChar char="•"/>
              <a:defRPr sz="2400"/>
            </a:lvl3pPr>
            <a:lvl4pPr indent="-381000" lvl="3" marL="1828800" algn="l">
              <a:spcBef>
                <a:spcPts val="320"/>
              </a:spcBef>
              <a:spcAft>
                <a:spcPts val="0"/>
              </a:spcAft>
              <a:buClr>
                <a:schemeClr val="dk1"/>
              </a:buClr>
              <a:buSzPts val="2400"/>
              <a:buChar char="–"/>
              <a:defRPr sz="2400"/>
            </a:lvl4pPr>
            <a:lvl5pPr indent="-381000" lvl="4" marL="2286000" algn="l">
              <a:spcBef>
                <a:spcPts val="320"/>
              </a:spcBef>
              <a:spcAft>
                <a:spcPts val="0"/>
              </a:spcAft>
              <a:buClr>
                <a:schemeClr val="dk1"/>
              </a:buClr>
              <a:buSzPts val="2400"/>
              <a:buChar char="»"/>
              <a:defRPr sz="2400"/>
            </a:lvl5pPr>
            <a:lvl6pPr indent="-381000" lvl="5" marL="2743200" algn="l">
              <a:spcBef>
                <a:spcPts val="320"/>
              </a:spcBef>
              <a:spcAft>
                <a:spcPts val="0"/>
              </a:spcAft>
              <a:buClr>
                <a:schemeClr val="dk1"/>
              </a:buClr>
              <a:buSzPts val="2400"/>
              <a:buChar char="•"/>
              <a:defRPr sz="2400"/>
            </a:lvl6pPr>
            <a:lvl7pPr indent="-381000" lvl="6" marL="3200400" algn="l">
              <a:spcBef>
                <a:spcPts val="320"/>
              </a:spcBef>
              <a:spcAft>
                <a:spcPts val="0"/>
              </a:spcAft>
              <a:buClr>
                <a:schemeClr val="dk1"/>
              </a:buClr>
              <a:buSzPts val="2400"/>
              <a:buChar char="•"/>
              <a:defRPr sz="2400"/>
            </a:lvl7pPr>
            <a:lvl8pPr indent="-381000" lvl="7" marL="3657600" algn="l">
              <a:spcBef>
                <a:spcPts val="320"/>
              </a:spcBef>
              <a:spcAft>
                <a:spcPts val="0"/>
              </a:spcAft>
              <a:buClr>
                <a:schemeClr val="dk1"/>
              </a:buClr>
              <a:buSzPts val="2400"/>
              <a:buChar char="•"/>
              <a:defRPr sz="2400"/>
            </a:lvl8pPr>
            <a:lvl9pPr indent="-381000" lvl="8" marL="4114800" algn="l">
              <a:spcBef>
                <a:spcPts val="320"/>
              </a:spcBef>
              <a:spcAft>
                <a:spcPts val="0"/>
              </a:spcAft>
              <a:buClr>
                <a:schemeClr val="dk1"/>
              </a:buClr>
              <a:buSzPts val="2400"/>
              <a:buChar char="•"/>
              <a:defRPr sz="2400"/>
            </a:lvl9pPr>
          </a:lstStyle>
          <a:p/>
        </p:txBody>
      </p:sp>
      <p:sp>
        <p:nvSpPr>
          <p:cNvPr id="48" name="Google Shape;48;p7"/>
          <p:cNvSpPr txBox="1"/>
          <p:nvPr>
            <p:ph idx="2" type="body"/>
          </p:nvPr>
        </p:nvSpPr>
        <p:spPr>
          <a:xfrm>
            <a:off x="7040015" y="3018075"/>
            <a:ext cx="54768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81000" lvl="1" marL="914400" algn="l">
              <a:spcBef>
                <a:spcPts val="400"/>
              </a:spcBef>
              <a:spcAft>
                <a:spcPts val="0"/>
              </a:spcAft>
              <a:buClr>
                <a:schemeClr val="dk1"/>
              </a:buClr>
              <a:buSzPts val="2400"/>
              <a:buChar char="–"/>
              <a:defRPr sz="2400"/>
            </a:lvl2pPr>
            <a:lvl3pPr indent="-381000" lvl="2" marL="1371600" algn="l">
              <a:spcBef>
                <a:spcPts val="360"/>
              </a:spcBef>
              <a:spcAft>
                <a:spcPts val="0"/>
              </a:spcAft>
              <a:buClr>
                <a:schemeClr val="dk1"/>
              </a:buClr>
              <a:buSzPts val="2400"/>
              <a:buChar char="•"/>
              <a:defRPr sz="2400"/>
            </a:lvl3pPr>
            <a:lvl4pPr indent="-381000" lvl="3" marL="1828800" algn="l">
              <a:spcBef>
                <a:spcPts val="320"/>
              </a:spcBef>
              <a:spcAft>
                <a:spcPts val="0"/>
              </a:spcAft>
              <a:buClr>
                <a:schemeClr val="dk1"/>
              </a:buClr>
              <a:buSzPts val="2400"/>
              <a:buChar char="–"/>
              <a:defRPr sz="2400"/>
            </a:lvl4pPr>
            <a:lvl5pPr indent="-381000" lvl="4" marL="2286000" algn="l">
              <a:spcBef>
                <a:spcPts val="320"/>
              </a:spcBef>
              <a:spcAft>
                <a:spcPts val="0"/>
              </a:spcAft>
              <a:buClr>
                <a:schemeClr val="dk1"/>
              </a:buClr>
              <a:buSzPts val="2400"/>
              <a:buChar char="»"/>
              <a:defRPr sz="2400"/>
            </a:lvl5pPr>
            <a:lvl6pPr indent="-381000" lvl="5" marL="2743200" algn="l">
              <a:spcBef>
                <a:spcPts val="320"/>
              </a:spcBef>
              <a:spcAft>
                <a:spcPts val="0"/>
              </a:spcAft>
              <a:buClr>
                <a:schemeClr val="dk1"/>
              </a:buClr>
              <a:buSzPts val="2400"/>
              <a:buChar char="•"/>
              <a:defRPr sz="2400"/>
            </a:lvl6pPr>
            <a:lvl7pPr indent="-381000" lvl="6" marL="3200400" algn="l">
              <a:spcBef>
                <a:spcPts val="320"/>
              </a:spcBef>
              <a:spcAft>
                <a:spcPts val="0"/>
              </a:spcAft>
              <a:buClr>
                <a:schemeClr val="dk1"/>
              </a:buClr>
              <a:buSzPts val="2400"/>
              <a:buChar char="•"/>
              <a:defRPr sz="2400"/>
            </a:lvl7pPr>
            <a:lvl8pPr indent="-381000" lvl="7" marL="3657600" algn="l">
              <a:spcBef>
                <a:spcPts val="320"/>
              </a:spcBef>
              <a:spcAft>
                <a:spcPts val="0"/>
              </a:spcAft>
              <a:buClr>
                <a:schemeClr val="dk1"/>
              </a:buClr>
              <a:buSzPts val="2400"/>
              <a:buChar char="•"/>
              <a:defRPr sz="2400"/>
            </a:lvl8pPr>
            <a:lvl9pPr indent="-381000" lvl="8" marL="4114800" algn="l">
              <a:spcBef>
                <a:spcPts val="320"/>
              </a:spcBef>
              <a:spcAft>
                <a:spcPts val="0"/>
              </a:spcAft>
              <a:buClr>
                <a:schemeClr val="dk1"/>
              </a:buClr>
              <a:buSzPts val="2400"/>
              <a:buChar char="•"/>
              <a:defRPr sz="2400"/>
            </a:lvl9pPr>
          </a:lstStyle>
          <a:p/>
        </p:txBody>
      </p:sp>
      <p:grpSp>
        <p:nvGrpSpPr>
          <p:cNvPr id="49" name="Google Shape;49;p7"/>
          <p:cNvGrpSpPr/>
          <p:nvPr/>
        </p:nvGrpSpPr>
        <p:grpSpPr>
          <a:xfrm rot="283142">
            <a:off x="-5244222" y="8315138"/>
            <a:ext cx="21448959" cy="5591300"/>
            <a:chOff x="0" y="-168"/>
            <a:chExt cx="1942536" cy="506379"/>
          </a:xfrm>
        </p:grpSpPr>
        <p:sp>
          <p:nvSpPr>
            <p:cNvPr id="50" name="Google Shape;50;p7"/>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7"/>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2" name="Google Shape;52;p7"/>
          <p:cNvGrpSpPr/>
          <p:nvPr/>
        </p:nvGrpSpPr>
        <p:grpSpPr>
          <a:xfrm>
            <a:off x="4804949" y="8926937"/>
            <a:ext cx="21448900" cy="5591285"/>
            <a:chOff x="0" y="-168"/>
            <a:chExt cx="1942536" cy="506379"/>
          </a:xfrm>
        </p:grpSpPr>
        <p:sp>
          <p:nvSpPr>
            <p:cNvPr id="53" name="Google Shape;53;p7"/>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639B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7"/>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5" name="Google Shape;55;p7"/>
          <p:cNvSpPr txBox="1"/>
          <p:nvPr>
            <p:ph type="title"/>
          </p:nvPr>
        </p:nvSpPr>
        <p:spPr>
          <a:xfrm>
            <a:off x="1056800" y="869450"/>
            <a:ext cx="16007400" cy="1143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1507750" y="1060575"/>
            <a:ext cx="160074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58" name="Google Shape;58;p8"/>
          <p:cNvGrpSpPr/>
          <p:nvPr/>
        </p:nvGrpSpPr>
        <p:grpSpPr>
          <a:xfrm rot="283142">
            <a:off x="-5244222" y="8315138"/>
            <a:ext cx="21448959" cy="5591300"/>
            <a:chOff x="0" y="-168"/>
            <a:chExt cx="1942536" cy="506379"/>
          </a:xfrm>
        </p:grpSpPr>
        <p:sp>
          <p:nvSpPr>
            <p:cNvPr id="59" name="Google Shape;59;p8"/>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8"/>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1" name="Google Shape;61;p8"/>
          <p:cNvGrpSpPr/>
          <p:nvPr/>
        </p:nvGrpSpPr>
        <p:grpSpPr>
          <a:xfrm>
            <a:off x="4804949" y="8926937"/>
            <a:ext cx="21448900" cy="5591285"/>
            <a:chOff x="0" y="-168"/>
            <a:chExt cx="1942536" cy="506379"/>
          </a:xfrm>
        </p:grpSpPr>
        <p:sp>
          <p:nvSpPr>
            <p:cNvPr id="62" name="Google Shape;62;p8"/>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639B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8"/>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9"/>
          <p:cNvSpPr/>
          <p:nvPr>
            <p:ph idx="2" type="pic"/>
          </p:nvPr>
        </p:nvSpPr>
        <p:spPr>
          <a:xfrm>
            <a:off x="11404738" y="2651250"/>
            <a:ext cx="5486400" cy="4114800"/>
          </a:xfrm>
          <a:prstGeom prst="rect">
            <a:avLst/>
          </a:prstGeom>
          <a:noFill/>
          <a:ln>
            <a:noFill/>
          </a:ln>
        </p:spPr>
      </p:sp>
      <p:grpSp>
        <p:nvGrpSpPr>
          <p:cNvPr id="66" name="Google Shape;66;p9"/>
          <p:cNvGrpSpPr/>
          <p:nvPr/>
        </p:nvGrpSpPr>
        <p:grpSpPr>
          <a:xfrm rot="283142">
            <a:off x="-5244222" y="8315138"/>
            <a:ext cx="21448959" cy="5591300"/>
            <a:chOff x="0" y="-168"/>
            <a:chExt cx="1942536" cy="506379"/>
          </a:xfrm>
        </p:grpSpPr>
        <p:sp>
          <p:nvSpPr>
            <p:cNvPr id="67" name="Google Shape;67;p9"/>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 name="Google Shape;68;p9"/>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9" name="Google Shape;69;p9"/>
          <p:cNvGrpSpPr/>
          <p:nvPr/>
        </p:nvGrpSpPr>
        <p:grpSpPr>
          <a:xfrm>
            <a:off x="4804949" y="8926937"/>
            <a:ext cx="21448900" cy="5591285"/>
            <a:chOff x="0" y="-168"/>
            <a:chExt cx="1942536" cy="506379"/>
          </a:xfrm>
        </p:grpSpPr>
        <p:sp>
          <p:nvSpPr>
            <p:cNvPr id="70" name="Google Shape;70;p9"/>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639B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 name="Google Shape;71;p9"/>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2" name="Google Shape;72;p9"/>
          <p:cNvSpPr txBox="1"/>
          <p:nvPr>
            <p:ph type="title"/>
          </p:nvPr>
        </p:nvSpPr>
        <p:spPr>
          <a:xfrm>
            <a:off x="1507750" y="1060575"/>
            <a:ext cx="16007400" cy="1143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 name="Google Shape;73;p9"/>
          <p:cNvSpPr txBox="1"/>
          <p:nvPr>
            <p:ph idx="1" type="body"/>
          </p:nvPr>
        </p:nvSpPr>
        <p:spPr>
          <a:xfrm>
            <a:off x="1306927" y="5344450"/>
            <a:ext cx="70128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SzPts val="3000"/>
              <a:buNone/>
              <a:defRPr sz="3000"/>
            </a:lvl1pPr>
            <a:lvl2pPr indent="-228600" lvl="1" marL="914400" rtl="0" algn="l">
              <a:spcBef>
                <a:spcPts val="360"/>
              </a:spcBef>
              <a:spcAft>
                <a:spcPts val="0"/>
              </a:spcAft>
              <a:buSzPts val="3000"/>
              <a:buNone/>
              <a:defRPr sz="3000"/>
            </a:lvl2pPr>
            <a:lvl3pPr indent="-228600" lvl="2" marL="1371600" rtl="0" algn="l">
              <a:spcBef>
                <a:spcPts val="320"/>
              </a:spcBef>
              <a:spcAft>
                <a:spcPts val="0"/>
              </a:spcAft>
              <a:buSzPts val="3000"/>
              <a:buNone/>
              <a:defRPr sz="3000"/>
            </a:lvl3pPr>
            <a:lvl4pPr indent="-228600" lvl="3" marL="1828800" rtl="0" algn="l">
              <a:spcBef>
                <a:spcPts val="280"/>
              </a:spcBef>
              <a:spcAft>
                <a:spcPts val="0"/>
              </a:spcAft>
              <a:buSzPts val="3000"/>
              <a:buNone/>
              <a:defRPr sz="3000"/>
            </a:lvl4pPr>
            <a:lvl5pPr indent="-228600" lvl="4" marL="2286000" rtl="0" algn="l">
              <a:spcBef>
                <a:spcPts val="280"/>
              </a:spcBef>
              <a:spcAft>
                <a:spcPts val="0"/>
              </a:spcAft>
              <a:buSzPts val="3000"/>
              <a:buNone/>
              <a:defRPr sz="3000"/>
            </a:lvl5pPr>
            <a:lvl6pPr indent="-228600" lvl="5" marL="2743200" rtl="0" algn="l">
              <a:spcBef>
                <a:spcPts val="280"/>
              </a:spcBef>
              <a:spcAft>
                <a:spcPts val="0"/>
              </a:spcAft>
              <a:buSzPts val="3000"/>
              <a:buNone/>
              <a:defRPr sz="3000"/>
            </a:lvl6pPr>
            <a:lvl7pPr indent="-228600" lvl="6" marL="3200400" rtl="0" algn="l">
              <a:spcBef>
                <a:spcPts val="280"/>
              </a:spcBef>
              <a:spcAft>
                <a:spcPts val="0"/>
              </a:spcAft>
              <a:buSzPts val="3000"/>
              <a:buNone/>
              <a:defRPr sz="3000"/>
            </a:lvl7pPr>
            <a:lvl8pPr indent="-228600" lvl="7" marL="3657600" rtl="0" algn="l">
              <a:spcBef>
                <a:spcPts val="280"/>
              </a:spcBef>
              <a:spcAft>
                <a:spcPts val="0"/>
              </a:spcAft>
              <a:buSzPts val="3000"/>
              <a:buNone/>
              <a:defRPr sz="3000"/>
            </a:lvl8pPr>
            <a:lvl9pPr indent="-228600" lvl="8" marL="4114800" rtl="0" algn="l">
              <a:spcBef>
                <a:spcPts val="280"/>
              </a:spcBef>
              <a:spcAft>
                <a:spcPts val="0"/>
              </a:spcAft>
              <a:buSzPts val="3000"/>
              <a:buNone/>
              <a:defRPr sz="3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7BFE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07750" y="1060575"/>
            <a:ext cx="160074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dk2"/>
              </a:buClr>
              <a:buSzPts val="6000"/>
              <a:buFont typeface="Abril Fatface"/>
              <a:buNone/>
              <a:defRPr i="0" sz="6000" u="none" cap="none" strike="noStrike">
                <a:solidFill>
                  <a:schemeClr val="dk2"/>
                </a:solidFill>
                <a:latin typeface="Abril Fatface"/>
                <a:ea typeface="Abril Fatface"/>
                <a:cs typeface="Abril Fatface"/>
                <a:sym typeface="Abril Fatfac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560500" y="2710350"/>
            <a:ext cx="8229600" cy="4526100"/>
          </a:xfrm>
          <a:prstGeom prst="rect">
            <a:avLst/>
          </a:prstGeom>
          <a:noFill/>
          <a:ln>
            <a:noFill/>
          </a:ln>
        </p:spPr>
        <p:txBody>
          <a:bodyPr anchorCtr="0" anchor="t" bIns="45700" lIns="91425" spcFirstLastPara="1" rIns="91425" wrap="square" tIns="45700">
            <a:normAutofit/>
          </a:bodyPr>
          <a:lstStyle>
            <a:lvl1pPr indent="-457200" lvl="0" marL="457200" marR="0" rtl="0" algn="l">
              <a:spcBef>
                <a:spcPts val="640"/>
              </a:spcBef>
              <a:spcAft>
                <a:spcPts val="0"/>
              </a:spcAft>
              <a:buClr>
                <a:schemeClr val="dk1"/>
              </a:buClr>
              <a:buSzPts val="3600"/>
              <a:buFont typeface="Forum"/>
              <a:buChar char="•"/>
              <a:defRPr i="0" sz="3600" u="none" cap="none" strike="noStrike">
                <a:solidFill>
                  <a:schemeClr val="dk1"/>
                </a:solidFill>
                <a:latin typeface="Forum"/>
                <a:ea typeface="Forum"/>
                <a:cs typeface="Forum"/>
                <a:sym typeface="Forum"/>
              </a:defRPr>
            </a:lvl1pPr>
            <a:lvl2pPr indent="-457200" lvl="1" marL="914400" marR="0" rtl="0" algn="l">
              <a:spcBef>
                <a:spcPts val="560"/>
              </a:spcBef>
              <a:spcAft>
                <a:spcPts val="0"/>
              </a:spcAft>
              <a:buClr>
                <a:schemeClr val="dk1"/>
              </a:buClr>
              <a:buSzPts val="3600"/>
              <a:buFont typeface="Forum"/>
              <a:buChar char="–"/>
              <a:defRPr i="0" sz="3600" u="none" cap="none" strike="noStrike">
                <a:solidFill>
                  <a:schemeClr val="dk1"/>
                </a:solidFill>
                <a:latin typeface="Forum"/>
                <a:ea typeface="Forum"/>
                <a:cs typeface="Forum"/>
                <a:sym typeface="Forum"/>
              </a:defRPr>
            </a:lvl2pPr>
            <a:lvl3pPr indent="-457200" lvl="2" marL="1371600" marR="0" rtl="0" algn="l">
              <a:spcBef>
                <a:spcPts val="480"/>
              </a:spcBef>
              <a:spcAft>
                <a:spcPts val="0"/>
              </a:spcAft>
              <a:buClr>
                <a:schemeClr val="dk1"/>
              </a:buClr>
              <a:buSzPts val="3600"/>
              <a:buFont typeface="Forum"/>
              <a:buChar char="•"/>
              <a:defRPr i="0" sz="3600" u="none" cap="none" strike="noStrike">
                <a:solidFill>
                  <a:schemeClr val="dk1"/>
                </a:solidFill>
                <a:latin typeface="Forum"/>
                <a:ea typeface="Forum"/>
                <a:cs typeface="Forum"/>
                <a:sym typeface="Forum"/>
              </a:defRPr>
            </a:lvl3pPr>
            <a:lvl4pPr indent="-457200" lvl="3" marL="1828800" marR="0" rtl="0" algn="l">
              <a:spcBef>
                <a:spcPts val="400"/>
              </a:spcBef>
              <a:spcAft>
                <a:spcPts val="0"/>
              </a:spcAft>
              <a:buClr>
                <a:schemeClr val="dk1"/>
              </a:buClr>
              <a:buSzPts val="3600"/>
              <a:buFont typeface="Forum"/>
              <a:buChar char="–"/>
              <a:defRPr i="0" sz="3600" u="none" cap="none" strike="noStrike">
                <a:solidFill>
                  <a:schemeClr val="dk1"/>
                </a:solidFill>
                <a:latin typeface="Forum"/>
                <a:ea typeface="Forum"/>
                <a:cs typeface="Forum"/>
                <a:sym typeface="Forum"/>
              </a:defRPr>
            </a:lvl4pPr>
            <a:lvl5pPr indent="-457200" lvl="4" marL="2286000" marR="0" rtl="0" algn="l">
              <a:spcBef>
                <a:spcPts val="400"/>
              </a:spcBef>
              <a:spcAft>
                <a:spcPts val="0"/>
              </a:spcAft>
              <a:buClr>
                <a:schemeClr val="dk1"/>
              </a:buClr>
              <a:buSzPts val="3600"/>
              <a:buFont typeface="Forum"/>
              <a:buChar char="»"/>
              <a:defRPr i="0" sz="3600" u="none" cap="none" strike="noStrike">
                <a:solidFill>
                  <a:schemeClr val="dk1"/>
                </a:solidFill>
                <a:latin typeface="Forum"/>
                <a:ea typeface="Forum"/>
                <a:cs typeface="Forum"/>
                <a:sym typeface="Forum"/>
              </a:defRPr>
            </a:lvl5pPr>
            <a:lvl6pPr indent="-457200" lvl="5" marL="2743200" marR="0" rtl="0" algn="l">
              <a:spcBef>
                <a:spcPts val="400"/>
              </a:spcBef>
              <a:spcAft>
                <a:spcPts val="0"/>
              </a:spcAft>
              <a:buClr>
                <a:schemeClr val="dk1"/>
              </a:buClr>
              <a:buSzPts val="3600"/>
              <a:buFont typeface="Forum"/>
              <a:buChar char="•"/>
              <a:defRPr i="0" sz="3600" u="none" cap="none" strike="noStrike">
                <a:solidFill>
                  <a:schemeClr val="dk1"/>
                </a:solidFill>
                <a:latin typeface="Forum"/>
                <a:ea typeface="Forum"/>
                <a:cs typeface="Forum"/>
                <a:sym typeface="Forum"/>
              </a:defRPr>
            </a:lvl6pPr>
            <a:lvl7pPr indent="-457200" lvl="6" marL="3200400" marR="0" rtl="0" algn="l">
              <a:spcBef>
                <a:spcPts val="400"/>
              </a:spcBef>
              <a:spcAft>
                <a:spcPts val="0"/>
              </a:spcAft>
              <a:buClr>
                <a:schemeClr val="dk1"/>
              </a:buClr>
              <a:buSzPts val="3600"/>
              <a:buFont typeface="Forum"/>
              <a:buChar char="•"/>
              <a:defRPr i="0" sz="3600" u="none" cap="none" strike="noStrike">
                <a:solidFill>
                  <a:schemeClr val="dk1"/>
                </a:solidFill>
                <a:latin typeface="Forum"/>
                <a:ea typeface="Forum"/>
                <a:cs typeface="Forum"/>
                <a:sym typeface="Forum"/>
              </a:defRPr>
            </a:lvl7pPr>
            <a:lvl8pPr indent="-457200" lvl="7" marL="3657600" marR="0" rtl="0" algn="l">
              <a:spcBef>
                <a:spcPts val="400"/>
              </a:spcBef>
              <a:spcAft>
                <a:spcPts val="0"/>
              </a:spcAft>
              <a:buClr>
                <a:schemeClr val="dk1"/>
              </a:buClr>
              <a:buSzPts val="3600"/>
              <a:buFont typeface="Forum"/>
              <a:buChar char="•"/>
              <a:defRPr i="0" sz="3600" u="none" cap="none" strike="noStrike">
                <a:solidFill>
                  <a:schemeClr val="dk1"/>
                </a:solidFill>
                <a:latin typeface="Forum"/>
                <a:ea typeface="Forum"/>
                <a:cs typeface="Forum"/>
                <a:sym typeface="Forum"/>
              </a:defRPr>
            </a:lvl8pPr>
            <a:lvl9pPr indent="-457200" lvl="8" marL="4114800" marR="0" rtl="0" algn="l">
              <a:spcBef>
                <a:spcPts val="400"/>
              </a:spcBef>
              <a:spcAft>
                <a:spcPts val="0"/>
              </a:spcAft>
              <a:buClr>
                <a:schemeClr val="dk1"/>
              </a:buClr>
              <a:buSzPts val="3600"/>
              <a:buFont typeface="Forum"/>
              <a:buChar char="•"/>
              <a:defRPr i="0" sz="3600" u="none" cap="none" strike="noStrike">
                <a:solidFill>
                  <a:schemeClr val="dk1"/>
                </a:solidFill>
                <a:latin typeface="Forum"/>
                <a:ea typeface="Forum"/>
                <a:cs typeface="Forum"/>
                <a:sym typeface="For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11" Type="http://schemas.openxmlformats.org/officeDocument/2006/relationships/image" Target="../media/image8.png"/><Relationship Id="rId10" Type="http://schemas.openxmlformats.org/officeDocument/2006/relationships/image" Target="../media/image14.png"/><Relationship Id="rId12" Type="http://schemas.openxmlformats.org/officeDocument/2006/relationships/image" Target="../media/image21.jpg"/><Relationship Id="rId9" Type="http://schemas.openxmlformats.org/officeDocument/2006/relationships/image" Target="../media/image1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hyperlink" Target="http://www.youtube.com/watch?v=HbPGxL2Wjz0" TargetMode="External"/><Relationship Id="rId5"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 Id="rId11" Type="http://schemas.openxmlformats.org/officeDocument/2006/relationships/image" Target="../media/image21.jpg"/><Relationship Id="rId10" Type="http://schemas.openxmlformats.org/officeDocument/2006/relationships/image" Target="../media/image8.png"/><Relationship Id="rId12" Type="http://schemas.openxmlformats.org/officeDocument/2006/relationships/image" Target="../media/image20.jpg"/><Relationship Id="rId9" Type="http://schemas.openxmlformats.org/officeDocument/2006/relationships/image" Target="../media/image1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hyperlink" Target="http://www.youtube.com/watch?v=IJsy77j56gA" TargetMode="External"/><Relationship Id="rId5"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 Id="rId11" Type="http://schemas.openxmlformats.org/officeDocument/2006/relationships/image" Target="../media/image21.jpg"/><Relationship Id="rId10" Type="http://schemas.openxmlformats.org/officeDocument/2006/relationships/image" Target="../media/image8.png"/><Relationship Id="rId12" Type="http://schemas.openxmlformats.org/officeDocument/2006/relationships/image" Target="../media/image15.jpg"/><Relationship Id="rId9" Type="http://schemas.openxmlformats.org/officeDocument/2006/relationships/image" Target="../media/image1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hyperlink" Target="http://www.youtube.com/watch?v=49nbQpm4Ojc" TargetMode="External"/><Relationship Id="rId5"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7BFED"/>
        </a:solidFill>
      </p:bgPr>
    </p:bg>
    <p:spTree>
      <p:nvGrpSpPr>
        <p:cNvPr id="77" name="Shape 77"/>
        <p:cNvGrpSpPr/>
        <p:nvPr/>
      </p:nvGrpSpPr>
      <p:grpSpPr>
        <a:xfrm>
          <a:off x="0" y="0"/>
          <a:ext cx="0" cy="0"/>
          <a:chOff x="0" y="0"/>
          <a:chExt cx="0" cy="0"/>
        </a:xfrm>
      </p:grpSpPr>
      <p:sp>
        <p:nvSpPr>
          <p:cNvPr id="78" name="Google Shape;78;p10"/>
          <p:cNvSpPr/>
          <p:nvPr/>
        </p:nvSpPr>
        <p:spPr>
          <a:xfrm>
            <a:off x="783773" y="481782"/>
            <a:ext cx="16793015" cy="2062545"/>
          </a:xfrm>
          <a:custGeom>
            <a:rect b="b" l="l" r="r" t="t"/>
            <a:pathLst>
              <a:path extrusionOk="0" h="2062545" w="16793015">
                <a:moveTo>
                  <a:pt x="0" y="0"/>
                </a:moveTo>
                <a:lnTo>
                  <a:pt x="16793015" y="0"/>
                </a:lnTo>
                <a:lnTo>
                  <a:pt x="16793015" y="2062545"/>
                </a:lnTo>
                <a:lnTo>
                  <a:pt x="0" y="2062545"/>
                </a:lnTo>
                <a:lnTo>
                  <a:pt x="0" y="0"/>
                </a:lnTo>
                <a:close/>
              </a:path>
            </a:pathLst>
          </a:custGeom>
          <a:blipFill rotWithShape="1">
            <a:blip r:embed="rId3">
              <a:alphaModFix amt="69000"/>
            </a:blip>
            <a:stretch>
              <a:fillRect b="-983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 name="Google Shape;79;p10"/>
          <p:cNvSpPr txBox="1"/>
          <p:nvPr/>
        </p:nvSpPr>
        <p:spPr>
          <a:xfrm>
            <a:off x="6178600" y="1564875"/>
            <a:ext cx="9350400" cy="34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11095">
                <a:solidFill>
                  <a:srgbClr val="24567D"/>
                </a:solidFill>
                <a:latin typeface="Abril Fatface"/>
                <a:ea typeface="Abril Fatface"/>
                <a:cs typeface="Abril Fatface"/>
                <a:sym typeface="Abril Fatface"/>
              </a:rPr>
              <a:t>TIEMPO DE ADVIENTO</a:t>
            </a:r>
            <a:r>
              <a:rPr lang="en-US" sz="11095">
                <a:solidFill>
                  <a:srgbClr val="24567D"/>
                </a:solidFill>
                <a:latin typeface="Abril Fatface"/>
                <a:ea typeface="Abril Fatface"/>
                <a:cs typeface="Abril Fatface"/>
                <a:sym typeface="Abril Fatface"/>
              </a:rPr>
              <a:t> </a:t>
            </a:r>
            <a:endParaRPr/>
          </a:p>
        </p:txBody>
      </p:sp>
      <p:sp>
        <p:nvSpPr>
          <p:cNvPr id="80" name="Google Shape;80;p10"/>
          <p:cNvSpPr/>
          <p:nvPr/>
        </p:nvSpPr>
        <p:spPr>
          <a:xfrm>
            <a:off x="14722781" y="391244"/>
            <a:ext cx="3066783" cy="3066783"/>
          </a:xfrm>
          <a:custGeom>
            <a:rect b="b" l="l" r="r" t="t"/>
            <a:pathLst>
              <a:path extrusionOk="0" h="3066783" w="3066783">
                <a:moveTo>
                  <a:pt x="0" y="0"/>
                </a:moveTo>
                <a:lnTo>
                  <a:pt x="3066783" y="0"/>
                </a:lnTo>
                <a:lnTo>
                  <a:pt x="3066783" y="3066783"/>
                </a:lnTo>
                <a:lnTo>
                  <a:pt x="0" y="30667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1" name="Google Shape;81;p10"/>
          <p:cNvGrpSpPr/>
          <p:nvPr/>
        </p:nvGrpSpPr>
        <p:grpSpPr>
          <a:xfrm>
            <a:off x="-660402" y="6632016"/>
            <a:ext cx="21448909" cy="5591289"/>
            <a:chOff x="0" y="-168"/>
            <a:chExt cx="1942536" cy="506379"/>
          </a:xfrm>
        </p:grpSpPr>
        <p:sp>
          <p:nvSpPr>
            <p:cNvPr id="82" name="Google Shape;82;p10"/>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 name="Google Shape;83;p10"/>
            <p:cNvSpPr txBox="1"/>
            <p:nvPr/>
          </p:nvSpPr>
          <p:spPr>
            <a:xfrm>
              <a:off x="182113" y="-168"/>
              <a:ext cx="1578311" cy="45892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4" name="Google Shape;84;p10"/>
          <p:cNvSpPr/>
          <p:nvPr/>
        </p:nvSpPr>
        <p:spPr>
          <a:xfrm>
            <a:off x="9666156" y="6939051"/>
            <a:ext cx="2968987" cy="1992932"/>
          </a:xfrm>
          <a:custGeom>
            <a:rect b="b" l="l" r="r" t="t"/>
            <a:pathLst>
              <a:path extrusionOk="0" h="1992932" w="2968987">
                <a:moveTo>
                  <a:pt x="0" y="0"/>
                </a:moveTo>
                <a:lnTo>
                  <a:pt x="2968986" y="0"/>
                </a:lnTo>
                <a:lnTo>
                  <a:pt x="2968986" y="1992933"/>
                </a:lnTo>
                <a:lnTo>
                  <a:pt x="0" y="199293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10"/>
          <p:cNvSpPr txBox="1"/>
          <p:nvPr/>
        </p:nvSpPr>
        <p:spPr>
          <a:xfrm>
            <a:off x="3514379" y="5027125"/>
            <a:ext cx="11585700" cy="69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4500">
                <a:solidFill>
                  <a:srgbClr val="FFFFFF"/>
                </a:solidFill>
                <a:latin typeface="Cinzel"/>
                <a:ea typeface="Cinzel"/>
                <a:cs typeface="Cinzel"/>
                <a:sym typeface="Cinzel"/>
              </a:rPr>
              <a:t>Nos preparamos para la navidad</a:t>
            </a:r>
            <a:endParaRPr b="1" sz="4500">
              <a:solidFill>
                <a:srgbClr val="FFFFFF"/>
              </a:solidFill>
              <a:latin typeface="Cinzel"/>
              <a:ea typeface="Cinzel"/>
              <a:cs typeface="Cinzel"/>
              <a:sym typeface="Cinzel"/>
            </a:endParaRPr>
          </a:p>
        </p:txBody>
      </p:sp>
      <p:sp>
        <p:nvSpPr>
          <p:cNvPr id="86" name="Google Shape;86;p10"/>
          <p:cNvSpPr/>
          <p:nvPr/>
        </p:nvSpPr>
        <p:spPr>
          <a:xfrm>
            <a:off x="4410704" y="1101474"/>
            <a:ext cx="814930" cy="823162"/>
          </a:xfrm>
          <a:custGeom>
            <a:rect b="b" l="l" r="r" t="t"/>
            <a:pathLst>
              <a:path extrusionOk="0" h="823162" w="814930">
                <a:moveTo>
                  <a:pt x="0" y="0"/>
                </a:moveTo>
                <a:lnTo>
                  <a:pt x="814930" y="0"/>
                </a:lnTo>
                <a:lnTo>
                  <a:pt x="814930" y="823162"/>
                </a:lnTo>
                <a:lnTo>
                  <a:pt x="0" y="82316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10"/>
          <p:cNvSpPr/>
          <p:nvPr/>
        </p:nvSpPr>
        <p:spPr>
          <a:xfrm>
            <a:off x="1905633" y="1564876"/>
            <a:ext cx="712324" cy="719519"/>
          </a:xfrm>
          <a:custGeom>
            <a:rect b="b" l="l" r="r" t="t"/>
            <a:pathLst>
              <a:path extrusionOk="0" h="719519" w="712324">
                <a:moveTo>
                  <a:pt x="0" y="0"/>
                </a:moveTo>
                <a:lnTo>
                  <a:pt x="712324" y="0"/>
                </a:lnTo>
                <a:lnTo>
                  <a:pt x="712324" y="719519"/>
                </a:lnTo>
                <a:lnTo>
                  <a:pt x="0" y="719519"/>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0"/>
          <p:cNvSpPr/>
          <p:nvPr/>
        </p:nvSpPr>
        <p:spPr>
          <a:xfrm>
            <a:off x="3514367" y="2273870"/>
            <a:ext cx="535505" cy="540914"/>
          </a:xfrm>
          <a:custGeom>
            <a:rect b="b" l="l" r="r" t="t"/>
            <a:pathLst>
              <a:path extrusionOk="0" h="540914" w="535505">
                <a:moveTo>
                  <a:pt x="0" y="0"/>
                </a:moveTo>
                <a:lnTo>
                  <a:pt x="535505" y="0"/>
                </a:lnTo>
                <a:lnTo>
                  <a:pt x="535505" y="540914"/>
                </a:lnTo>
                <a:lnTo>
                  <a:pt x="0" y="54091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0"/>
          <p:cNvSpPr/>
          <p:nvPr/>
        </p:nvSpPr>
        <p:spPr>
          <a:xfrm rot="10800000">
            <a:off x="8765067" y="7932185"/>
            <a:ext cx="8811721" cy="1773143"/>
          </a:xfrm>
          <a:custGeom>
            <a:rect b="b" l="l" r="r" t="t"/>
            <a:pathLst>
              <a:path extrusionOk="0" h="1773143" w="8811721">
                <a:moveTo>
                  <a:pt x="0" y="0"/>
                </a:moveTo>
                <a:lnTo>
                  <a:pt x="8811721" y="0"/>
                </a:lnTo>
                <a:lnTo>
                  <a:pt x="8811721" y="1773143"/>
                </a:lnTo>
                <a:lnTo>
                  <a:pt x="0" y="1773143"/>
                </a:lnTo>
                <a:lnTo>
                  <a:pt x="0" y="0"/>
                </a:lnTo>
                <a:close/>
              </a:path>
            </a:pathLst>
          </a:custGeom>
          <a:blipFill rotWithShape="1">
            <a:blip r:embed="rId8">
              <a:alphaModFix amt="50000"/>
            </a:blip>
            <a:stretch>
              <a:fillRect b="-130675" l="0" r="-9057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0"/>
          <p:cNvSpPr/>
          <p:nvPr/>
        </p:nvSpPr>
        <p:spPr>
          <a:xfrm rot="5400000">
            <a:off x="-3107732" y="4902030"/>
            <a:ext cx="6763193" cy="2047787"/>
          </a:xfrm>
          <a:custGeom>
            <a:rect b="b" l="l" r="r" t="t"/>
            <a:pathLst>
              <a:path extrusionOk="0" h="2047787" w="6763193">
                <a:moveTo>
                  <a:pt x="0" y="0"/>
                </a:moveTo>
                <a:lnTo>
                  <a:pt x="6763193" y="0"/>
                </a:lnTo>
                <a:lnTo>
                  <a:pt x="6763193" y="2047787"/>
                </a:lnTo>
                <a:lnTo>
                  <a:pt x="0" y="2047787"/>
                </a:lnTo>
                <a:lnTo>
                  <a:pt x="0" y="0"/>
                </a:lnTo>
                <a:close/>
              </a:path>
            </a:pathLst>
          </a:custGeom>
          <a:blipFill rotWithShape="1">
            <a:blip r:embed="rId3">
              <a:alphaModFix amt="69000"/>
            </a:blip>
            <a:stretch>
              <a:fillRect b="-99013" l="-74227" r="-74065" t="-7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0"/>
          <p:cNvSpPr/>
          <p:nvPr/>
        </p:nvSpPr>
        <p:spPr>
          <a:xfrm rot="5400000">
            <a:off x="13171298" y="4902030"/>
            <a:ext cx="6763193" cy="2047787"/>
          </a:xfrm>
          <a:custGeom>
            <a:rect b="b" l="l" r="r" t="t"/>
            <a:pathLst>
              <a:path extrusionOk="0" h="2047787" w="6763193">
                <a:moveTo>
                  <a:pt x="0" y="0"/>
                </a:moveTo>
                <a:lnTo>
                  <a:pt x="6763193" y="0"/>
                </a:lnTo>
                <a:lnTo>
                  <a:pt x="6763193" y="2047787"/>
                </a:lnTo>
                <a:lnTo>
                  <a:pt x="0" y="2047787"/>
                </a:lnTo>
                <a:lnTo>
                  <a:pt x="0" y="0"/>
                </a:lnTo>
                <a:close/>
              </a:path>
            </a:pathLst>
          </a:custGeom>
          <a:blipFill rotWithShape="1">
            <a:blip r:embed="rId3">
              <a:alphaModFix amt="69000"/>
            </a:blip>
            <a:stretch>
              <a:fillRect b="-99013" l="-74227" r="-74065" t="-7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0"/>
          <p:cNvSpPr/>
          <p:nvPr/>
        </p:nvSpPr>
        <p:spPr>
          <a:xfrm rot="111687">
            <a:off x="13713744" y="4123080"/>
            <a:ext cx="5364182" cy="6078394"/>
          </a:xfrm>
          <a:custGeom>
            <a:rect b="b" l="l" r="r" t="t"/>
            <a:pathLst>
              <a:path extrusionOk="0" h="6075186" w="5361351">
                <a:moveTo>
                  <a:pt x="0" y="0"/>
                </a:moveTo>
                <a:lnTo>
                  <a:pt x="5361352" y="0"/>
                </a:lnTo>
                <a:lnTo>
                  <a:pt x="5361352" y="6075185"/>
                </a:lnTo>
                <a:lnTo>
                  <a:pt x="0" y="6075185"/>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3" name="Google Shape;93;p10"/>
          <p:cNvPicPr preferRelativeResize="0"/>
          <p:nvPr/>
        </p:nvPicPr>
        <p:blipFill>
          <a:blip r:embed="rId10">
            <a:alphaModFix/>
          </a:blip>
          <a:stretch>
            <a:fillRect/>
          </a:stretch>
        </p:blipFill>
        <p:spPr>
          <a:xfrm rot="-225559">
            <a:off x="570828" y="4234635"/>
            <a:ext cx="3418143" cy="1969976"/>
          </a:xfrm>
          <a:prstGeom prst="rect">
            <a:avLst/>
          </a:prstGeom>
          <a:noFill/>
          <a:ln>
            <a:noFill/>
          </a:ln>
        </p:spPr>
      </p:pic>
      <p:sp>
        <p:nvSpPr>
          <p:cNvPr id="94" name="Google Shape;94;p10"/>
          <p:cNvSpPr txBox="1"/>
          <p:nvPr/>
        </p:nvSpPr>
        <p:spPr>
          <a:xfrm>
            <a:off x="5506300" y="2571133"/>
            <a:ext cx="1631400" cy="15438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rgbClr val="000000"/>
              </a:buClr>
              <a:buSzPts val="1100"/>
              <a:buFont typeface="Arial"/>
              <a:buNone/>
            </a:pPr>
            <a:r>
              <a:rPr lang="en-US" sz="9600">
                <a:solidFill>
                  <a:srgbClr val="24567D"/>
                </a:solidFill>
                <a:latin typeface="Corbel"/>
                <a:ea typeface="Corbel"/>
                <a:cs typeface="Corbel"/>
                <a:sym typeface="Corbel"/>
              </a:rPr>
              <a:t>①</a:t>
            </a:r>
            <a:endParaRPr sz="9600">
              <a:solidFill>
                <a:srgbClr val="24567D"/>
              </a:solidFill>
            </a:endParaRPr>
          </a:p>
        </p:txBody>
      </p:sp>
      <p:pic>
        <p:nvPicPr>
          <p:cNvPr id="95" name="Google Shape;95;p10"/>
          <p:cNvPicPr preferRelativeResize="0"/>
          <p:nvPr/>
        </p:nvPicPr>
        <p:blipFill>
          <a:blip r:embed="rId11">
            <a:alphaModFix/>
          </a:blip>
          <a:stretch>
            <a:fillRect/>
          </a:stretch>
        </p:blipFill>
        <p:spPr>
          <a:xfrm>
            <a:off x="4410688" y="8584688"/>
            <a:ext cx="2714625" cy="1685925"/>
          </a:xfrm>
          <a:prstGeom prst="rect">
            <a:avLst/>
          </a:prstGeom>
          <a:noFill/>
          <a:ln>
            <a:noFill/>
          </a:ln>
        </p:spPr>
      </p:pic>
      <p:pic>
        <p:nvPicPr>
          <p:cNvPr id="96" name="Google Shape;96;p10"/>
          <p:cNvPicPr preferRelativeResize="0"/>
          <p:nvPr/>
        </p:nvPicPr>
        <p:blipFill>
          <a:blip r:embed="rId12">
            <a:alphaModFix/>
          </a:blip>
          <a:stretch>
            <a:fillRect/>
          </a:stretch>
        </p:blipFill>
        <p:spPr>
          <a:xfrm>
            <a:off x="2206883" y="8601075"/>
            <a:ext cx="1718367" cy="1685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7BFED"/>
        </a:solidFill>
      </p:bgPr>
    </p:bg>
    <p:spTree>
      <p:nvGrpSpPr>
        <p:cNvPr id="100" name="Shape 100"/>
        <p:cNvGrpSpPr/>
        <p:nvPr/>
      </p:nvGrpSpPr>
      <p:grpSpPr>
        <a:xfrm>
          <a:off x="0" y="0"/>
          <a:ext cx="0" cy="0"/>
          <a:chOff x="0" y="0"/>
          <a:chExt cx="0" cy="0"/>
        </a:xfrm>
      </p:grpSpPr>
      <p:pic>
        <p:nvPicPr>
          <p:cNvPr id="101" name="Google Shape;101;p11"/>
          <p:cNvPicPr preferRelativeResize="0"/>
          <p:nvPr/>
        </p:nvPicPr>
        <p:blipFill>
          <a:blip r:embed="rId3">
            <a:alphaModFix/>
          </a:blip>
          <a:stretch>
            <a:fillRect/>
          </a:stretch>
        </p:blipFill>
        <p:spPr>
          <a:xfrm>
            <a:off x="4833257" y="487785"/>
            <a:ext cx="12854125" cy="5977789"/>
          </a:xfrm>
          <a:prstGeom prst="rect">
            <a:avLst/>
          </a:prstGeom>
          <a:noFill/>
          <a:ln>
            <a:noFill/>
          </a:ln>
        </p:spPr>
      </p:pic>
      <p:sp>
        <p:nvSpPr>
          <p:cNvPr id="102" name="Google Shape;102;p11"/>
          <p:cNvSpPr txBox="1"/>
          <p:nvPr/>
        </p:nvSpPr>
        <p:spPr>
          <a:xfrm>
            <a:off x="0" y="1469450"/>
            <a:ext cx="4833300" cy="469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3600">
                <a:solidFill>
                  <a:srgbClr val="24567D"/>
                </a:solidFill>
                <a:latin typeface="Abril Fatface"/>
                <a:ea typeface="Abril Fatface"/>
                <a:cs typeface="Abril Fatface"/>
                <a:sym typeface="Abril Fatface"/>
              </a:rPr>
              <a:t>SEGUNDA  SEMANA </a:t>
            </a:r>
            <a:endParaRPr sz="3600">
              <a:solidFill>
                <a:srgbClr val="24567D"/>
              </a:solidFill>
              <a:latin typeface="Abril Fatface"/>
              <a:ea typeface="Abril Fatface"/>
              <a:cs typeface="Abril Fatface"/>
              <a:sym typeface="Abril Fatface"/>
            </a:endParaRPr>
          </a:p>
          <a:p>
            <a:pPr indent="0" lvl="0" marL="0" marR="0" rtl="0" algn="ctr">
              <a:lnSpc>
                <a:spcPct val="120000"/>
              </a:lnSpc>
              <a:spcBef>
                <a:spcPts val="0"/>
              </a:spcBef>
              <a:spcAft>
                <a:spcPts val="0"/>
              </a:spcAft>
              <a:buNone/>
            </a:pPr>
            <a:r>
              <a:rPr lang="en-US" sz="3600">
                <a:solidFill>
                  <a:srgbClr val="24567D"/>
                </a:solidFill>
                <a:latin typeface="Abril Fatface"/>
                <a:ea typeface="Abril Fatface"/>
                <a:cs typeface="Abril Fatface"/>
                <a:sym typeface="Abril Fatface"/>
              </a:rPr>
              <a:t>ADVIENTO</a:t>
            </a:r>
            <a:endParaRPr sz="3600">
              <a:solidFill>
                <a:srgbClr val="24567D"/>
              </a:solidFill>
              <a:latin typeface="Abril Fatface"/>
              <a:ea typeface="Abril Fatface"/>
              <a:cs typeface="Abril Fatface"/>
              <a:sym typeface="Abril Fatface"/>
            </a:endParaRPr>
          </a:p>
          <a:p>
            <a:pPr indent="0" lvl="0" marL="0" marR="0" rtl="0" algn="ctr">
              <a:lnSpc>
                <a:spcPct val="120000"/>
              </a:lnSpc>
              <a:spcBef>
                <a:spcPts val="0"/>
              </a:spcBef>
              <a:spcAft>
                <a:spcPts val="0"/>
              </a:spcAft>
              <a:buNone/>
            </a:pPr>
            <a:r>
              <a:t/>
            </a:r>
            <a:endParaRPr sz="3600">
              <a:solidFill>
                <a:srgbClr val="24567D"/>
              </a:solidFill>
              <a:latin typeface="Abril Fatface"/>
              <a:ea typeface="Abril Fatface"/>
              <a:cs typeface="Abril Fatface"/>
              <a:sym typeface="Abril Fatface"/>
            </a:endParaRPr>
          </a:p>
          <a:p>
            <a:pPr indent="0" lvl="0" marL="0" marR="0" rtl="0" algn="ctr">
              <a:lnSpc>
                <a:spcPct val="120000"/>
              </a:lnSpc>
              <a:spcBef>
                <a:spcPts val="0"/>
              </a:spcBef>
              <a:spcAft>
                <a:spcPts val="0"/>
              </a:spcAft>
              <a:buNone/>
            </a:pPr>
            <a:r>
              <a:t/>
            </a:r>
            <a:endParaRPr sz="3600">
              <a:solidFill>
                <a:srgbClr val="24567D"/>
              </a:solidFill>
              <a:latin typeface="Abril Fatface"/>
              <a:ea typeface="Abril Fatface"/>
              <a:cs typeface="Abril Fatface"/>
              <a:sym typeface="Abril Fatface"/>
            </a:endParaRPr>
          </a:p>
          <a:p>
            <a:pPr indent="0" lvl="0" marL="0" marR="0" rtl="0" algn="ctr">
              <a:lnSpc>
                <a:spcPct val="120000"/>
              </a:lnSpc>
              <a:spcBef>
                <a:spcPts val="0"/>
              </a:spcBef>
              <a:spcAft>
                <a:spcPts val="0"/>
              </a:spcAft>
              <a:buNone/>
            </a:pPr>
            <a:r>
              <a:rPr lang="en-US" sz="6000">
                <a:solidFill>
                  <a:srgbClr val="24567D"/>
                </a:solidFill>
                <a:latin typeface="Abril Fatface"/>
                <a:ea typeface="Abril Fatface"/>
                <a:cs typeface="Abril Fatface"/>
                <a:sym typeface="Abril Fatface"/>
              </a:rPr>
              <a:t>PEDIR</a:t>
            </a:r>
            <a:endParaRPr sz="6000">
              <a:solidFill>
                <a:srgbClr val="24567D"/>
              </a:solidFill>
              <a:latin typeface="Abril Fatface"/>
              <a:ea typeface="Abril Fatface"/>
              <a:cs typeface="Abril Fatface"/>
              <a:sym typeface="Abril Fatface"/>
            </a:endParaRPr>
          </a:p>
          <a:p>
            <a:pPr indent="0" lvl="0" marL="0" marR="0" rtl="0" algn="ctr">
              <a:lnSpc>
                <a:spcPct val="120000"/>
              </a:lnSpc>
              <a:spcBef>
                <a:spcPts val="0"/>
              </a:spcBef>
              <a:spcAft>
                <a:spcPts val="0"/>
              </a:spcAft>
              <a:buNone/>
            </a:pPr>
            <a:r>
              <a:rPr lang="en-US" sz="6000">
                <a:solidFill>
                  <a:srgbClr val="24567D"/>
                </a:solidFill>
                <a:latin typeface="Abril Fatface"/>
                <a:ea typeface="Abril Fatface"/>
                <a:cs typeface="Abril Fatface"/>
                <a:sym typeface="Abril Fatface"/>
              </a:rPr>
              <a:t>AYUDA</a:t>
            </a:r>
            <a:endParaRPr sz="6000">
              <a:solidFill>
                <a:srgbClr val="24567D"/>
              </a:solidFill>
              <a:latin typeface="Abril Fatface"/>
              <a:ea typeface="Abril Fatface"/>
              <a:cs typeface="Abril Fatface"/>
              <a:sym typeface="Abril Fatface"/>
            </a:endParaRPr>
          </a:p>
        </p:txBody>
      </p:sp>
      <p:sp>
        <p:nvSpPr>
          <p:cNvPr id="103" name="Google Shape;103;p11"/>
          <p:cNvSpPr/>
          <p:nvPr/>
        </p:nvSpPr>
        <p:spPr>
          <a:xfrm>
            <a:off x="16139315" y="487786"/>
            <a:ext cx="535505" cy="540914"/>
          </a:xfrm>
          <a:custGeom>
            <a:rect b="b" l="l" r="r" t="t"/>
            <a:pathLst>
              <a:path extrusionOk="0" h="540914" w="535505">
                <a:moveTo>
                  <a:pt x="0" y="0"/>
                </a:moveTo>
                <a:lnTo>
                  <a:pt x="535505" y="0"/>
                </a:lnTo>
                <a:lnTo>
                  <a:pt x="535505" y="540914"/>
                </a:lnTo>
                <a:lnTo>
                  <a:pt x="0" y="54091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11"/>
          <p:cNvSpPr/>
          <p:nvPr/>
        </p:nvSpPr>
        <p:spPr>
          <a:xfrm>
            <a:off x="16991548" y="4105555"/>
            <a:ext cx="535505" cy="540914"/>
          </a:xfrm>
          <a:custGeom>
            <a:rect b="b" l="l" r="r" t="t"/>
            <a:pathLst>
              <a:path extrusionOk="0" h="540914" w="535505">
                <a:moveTo>
                  <a:pt x="0" y="0"/>
                </a:moveTo>
                <a:lnTo>
                  <a:pt x="535504" y="0"/>
                </a:lnTo>
                <a:lnTo>
                  <a:pt x="535504" y="540914"/>
                </a:lnTo>
                <a:lnTo>
                  <a:pt x="0" y="54091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11"/>
          <p:cNvSpPr/>
          <p:nvPr/>
        </p:nvSpPr>
        <p:spPr>
          <a:xfrm>
            <a:off x="754050" y="796324"/>
            <a:ext cx="535505" cy="540914"/>
          </a:xfrm>
          <a:custGeom>
            <a:rect b="b" l="l" r="r" t="t"/>
            <a:pathLst>
              <a:path extrusionOk="0" h="540914" w="535505">
                <a:moveTo>
                  <a:pt x="0" y="0"/>
                </a:moveTo>
                <a:lnTo>
                  <a:pt x="535505" y="0"/>
                </a:lnTo>
                <a:lnTo>
                  <a:pt x="535505" y="540914"/>
                </a:lnTo>
                <a:lnTo>
                  <a:pt x="0" y="54091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11"/>
          <p:cNvSpPr/>
          <p:nvPr/>
        </p:nvSpPr>
        <p:spPr>
          <a:xfrm>
            <a:off x="2888990" y="3206218"/>
            <a:ext cx="535505" cy="540914"/>
          </a:xfrm>
          <a:custGeom>
            <a:rect b="b" l="l" r="r" t="t"/>
            <a:pathLst>
              <a:path extrusionOk="0" h="540914" w="535505">
                <a:moveTo>
                  <a:pt x="0" y="0"/>
                </a:moveTo>
                <a:lnTo>
                  <a:pt x="535505" y="0"/>
                </a:lnTo>
                <a:lnTo>
                  <a:pt x="535505" y="540914"/>
                </a:lnTo>
                <a:lnTo>
                  <a:pt x="0" y="54091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7" name="Google Shape;107;p11"/>
          <p:cNvGrpSpPr/>
          <p:nvPr/>
        </p:nvGrpSpPr>
        <p:grpSpPr>
          <a:xfrm rot="283142">
            <a:off x="-6469687" y="9287573"/>
            <a:ext cx="21448909" cy="5591289"/>
            <a:chOff x="0" y="-168"/>
            <a:chExt cx="1942536" cy="506379"/>
          </a:xfrm>
        </p:grpSpPr>
        <p:sp>
          <p:nvSpPr>
            <p:cNvPr id="108" name="Google Shape;108;p11"/>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11"/>
            <p:cNvSpPr txBox="1"/>
            <p:nvPr/>
          </p:nvSpPr>
          <p:spPr>
            <a:xfrm>
              <a:off x="182113" y="-168"/>
              <a:ext cx="1578311" cy="45892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0" name="Google Shape;110;p11"/>
          <p:cNvGrpSpPr/>
          <p:nvPr/>
        </p:nvGrpSpPr>
        <p:grpSpPr>
          <a:xfrm>
            <a:off x="5529836" y="8803366"/>
            <a:ext cx="21448909" cy="5591289"/>
            <a:chOff x="0" y="-168"/>
            <a:chExt cx="1942536" cy="506379"/>
          </a:xfrm>
        </p:grpSpPr>
        <p:sp>
          <p:nvSpPr>
            <p:cNvPr id="111" name="Google Shape;111;p11"/>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639B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11"/>
            <p:cNvSpPr txBox="1"/>
            <p:nvPr/>
          </p:nvSpPr>
          <p:spPr>
            <a:xfrm>
              <a:off x="182113" y="-168"/>
              <a:ext cx="1578311" cy="45892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3" name="Google Shape;113;p11"/>
          <p:cNvSpPr txBox="1"/>
          <p:nvPr/>
        </p:nvSpPr>
        <p:spPr>
          <a:xfrm>
            <a:off x="3756350" y="6694475"/>
            <a:ext cx="14262900" cy="33249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en-US" sz="3000">
                <a:latin typeface="Forum"/>
                <a:ea typeface="Forum"/>
                <a:cs typeface="Forum"/>
                <a:sym typeface="Forum"/>
              </a:rPr>
              <a:t>En esta SEGUNDA SEMANA la propuesta será descubrir que </a:t>
            </a:r>
            <a:r>
              <a:rPr b="1" lang="en-US" sz="3000" u="sng">
                <a:latin typeface="Forum"/>
                <a:ea typeface="Forum"/>
                <a:cs typeface="Forum"/>
                <a:sym typeface="Forum"/>
              </a:rPr>
              <a:t>necesitamos ayuda </a:t>
            </a:r>
            <a:endParaRPr b="1" sz="3000" u="sng">
              <a:latin typeface="Forum"/>
              <a:ea typeface="Forum"/>
              <a:cs typeface="Forum"/>
              <a:sym typeface="Forum"/>
            </a:endParaRPr>
          </a:p>
          <a:p>
            <a:pPr indent="0" lvl="0" marL="0" rtl="0" algn="ctr">
              <a:lnSpc>
                <a:spcPct val="115000"/>
              </a:lnSpc>
              <a:spcBef>
                <a:spcPts val="0"/>
              </a:spcBef>
              <a:spcAft>
                <a:spcPts val="0"/>
              </a:spcAft>
              <a:buNone/>
            </a:pPr>
            <a:r>
              <a:rPr b="1" lang="en-US" sz="3000">
                <a:latin typeface="Forum"/>
                <a:ea typeface="Forum"/>
                <a:cs typeface="Forum"/>
                <a:sym typeface="Forum"/>
              </a:rPr>
              <a:t>y atreverse a continuar porque hay otros que ya han dado ese mismo paso. </a:t>
            </a:r>
            <a:endParaRPr b="1" sz="3000">
              <a:latin typeface="Forum"/>
              <a:ea typeface="Forum"/>
              <a:cs typeface="Forum"/>
              <a:sym typeface="Forum"/>
            </a:endParaRPr>
          </a:p>
          <a:p>
            <a:pPr indent="0" lvl="0" marL="0" rtl="0" algn="ctr">
              <a:lnSpc>
                <a:spcPct val="115000"/>
              </a:lnSpc>
              <a:spcBef>
                <a:spcPts val="0"/>
              </a:spcBef>
              <a:spcAft>
                <a:spcPts val="0"/>
              </a:spcAft>
              <a:buNone/>
            </a:pPr>
            <a:r>
              <a:t/>
            </a:r>
            <a:endParaRPr b="1" sz="3000">
              <a:latin typeface="Forum"/>
              <a:ea typeface="Forum"/>
              <a:cs typeface="Forum"/>
              <a:sym typeface="Forum"/>
            </a:endParaRPr>
          </a:p>
          <a:p>
            <a:pPr indent="0" lvl="0" marL="0" rtl="0" algn="ctr">
              <a:spcBef>
                <a:spcPts val="0"/>
              </a:spcBef>
              <a:spcAft>
                <a:spcPts val="0"/>
              </a:spcAft>
              <a:buNone/>
            </a:pPr>
            <a:r>
              <a:rPr b="1" lang="en-US" sz="3000">
                <a:latin typeface="Forum"/>
                <a:ea typeface="Forum"/>
                <a:cs typeface="Forum"/>
                <a:sym typeface="Forum"/>
              </a:rPr>
              <a:t>MARÍA Y JOSÉ ayudaron a hacer realidad la promesa hecha por Dios, que enviaría al Salvador, a Jesús. Así nosotros buscamos qué nos </a:t>
            </a:r>
            <a:r>
              <a:rPr b="1" lang="en-US" sz="3000" u="sng">
                <a:latin typeface="Forum"/>
                <a:ea typeface="Forum"/>
                <a:cs typeface="Forum"/>
                <a:sym typeface="Forum"/>
              </a:rPr>
              <a:t>ayuda a ser mejores personas.</a:t>
            </a:r>
            <a:endParaRPr b="1" sz="3000" u="sng">
              <a:latin typeface="Forum"/>
              <a:ea typeface="Forum"/>
              <a:cs typeface="Forum"/>
              <a:sym typeface="Forum"/>
            </a:endParaRPr>
          </a:p>
          <a:p>
            <a:pPr indent="0" lvl="0" marL="0" rtl="0" algn="ctr">
              <a:lnSpc>
                <a:spcPct val="115000"/>
              </a:lnSpc>
              <a:spcBef>
                <a:spcPts val="0"/>
              </a:spcBef>
              <a:spcAft>
                <a:spcPts val="0"/>
              </a:spcAft>
              <a:buNone/>
            </a:pPr>
            <a:r>
              <a:t/>
            </a:r>
            <a:endParaRPr b="1" sz="3000">
              <a:latin typeface="Forum"/>
              <a:ea typeface="Forum"/>
              <a:cs typeface="Forum"/>
              <a:sym typeface="Forum"/>
            </a:endParaRPr>
          </a:p>
          <a:p>
            <a:pPr indent="0" lvl="0" marL="0" marR="0" rtl="0" algn="l">
              <a:lnSpc>
                <a:spcPct val="100000"/>
              </a:lnSpc>
              <a:spcBef>
                <a:spcPts val="0"/>
              </a:spcBef>
              <a:spcAft>
                <a:spcPts val="0"/>
              </a:spcAft>
              <a:buNone/>
            </a:pPr>
            <a:r>
              <a:t/>
            </a:r>
            <a:endParaRPr b="1" sz="1800">
              <a:latin typeface="Forum"/>
              <a:ea typeface="Forum"/>
              <a:cs typeface="Forum"/>
              <a:sym typeface="Forum"/>
            </a:endParaRPr>
          </a:p>
        </p:txBody>
      </p:sp>
      <p:sp>
        <p:nvSpPr>
          <p:cNvPr id="114" name="Google Shape;114;p11"/>
          <p:cNvSpPr/>
          <p:nvPr/>
        </p:nvSpPr>
        <p:spPr>
          <a:xfrm>
            <a:off x="581975" y="6161150"/>
            <a:ext cx="2306663" cy="3858231"/>
          </a:xfrm>
          <a:custGeom>
            <a:rect b="b" l="l" r="r" t="t"/>
            <a:pathLst>
              <a:path extrusionOk="0" h="4298865" w="2729779">
                <a:moveTo>
                  <a:pt x="0" y="0"/>
                </a:moveTo>
                <a:lnTo>
                  <a:pt x="2729779" y="0"/>
                </a:lnTo>
                <a:lnTo>
                  <a:pt x="2729779" y="4298865"/>
                </a:lnTo>
                <a:lnTo>
                  <a:pt x="0" y="429886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2A57"/>
        </a:solidFill>
      </p:bgPr>
    </p:bg>
    <p:spTree>
      <p:nvGrpSpPr>
        <p:cNvPr id="118" name="Shape 118"/>
        <p:cNvGrpSpPr/>
        <p:nvPr/>
      </p:nvGrpSpPr>
      <p:grpSpPr>
        <a:xfrm>
          <a:off x="0" y="0"/>
          <a:ext cx="0" cy="0"/>
          <a:chOff x="0" y="0"/>
          <a:chExt cx="0" cy="0"/>
        </a:xfrm>
      </p:grpSpPr>
      <p:grpSp>
        <p:nvGrpSpPr>
          <p:cNvPr id="119" name="Google Shape;119;p12"/>
          <p:cNvGrpSpPr/>
          <p:nvPr/>
        </p:nvGrpSpPr>
        <p:grpSpPr>
          <a:xfrm>
            <a:off x="-3480901" y="9256445"/>
            <a:ext cx="21448900" cy="5591285"/>
            <a:chOff x="0" y="-168"/>
            <a:chExt cx="1942536" cy="506379"/>
          </a:xfrm>
        </p:grpSpPr>
        <p:sp>
          <p:nvSpPr>
            <p:cNvPr id="120" name="Google Shape;120;p12"/>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12"/>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2" name="Google Shape;122;p12"/>
          <p:cNvSpPr txBox="1"/>
          <p:nvPr/>
        </p:nvSpPr>
        <p:spPr>
          <a:xfrm>
            <a:off x="0" y="371163"/>
            <a:ext cx="18288000" cy="846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500">
                <a:solidFill>
                  <a:srgbClr val="FFFFFF"/>
                </a:solidFill>
                <a:latin typeface="Abril Fatface"/>
                <a:ea typeface="Abril Fatface"/>
                <a:cs typeface="Abril Fatface"/>
                <a:sym typeface="Abril Fatface"/>
              </a:rPr>
              <a:t>SEGUNDA SEMANA DE ADVIENTO</a:t>
            </a:r>
            <a:endParaRPr sz="5500"/>
          </a:p>
        </p:txBody>
      </p:sp>
      <p:grpSp>
        <p:nvGrpSpPr>
          <p:cNvPr id="123" name="Google Shape;123;p12"/>
          <p:cNvGrpSpPr/>
          <p:nvPr/>
        </p:nvGrpSpPr>
        <p:grpSpPr>
          <a:xfrm>
            <a:off x="5718283" y="8568575"/>
            <a:ext cx="21448900" cy="5591285"/>
            <a:chOff x="0" y="-168"/>
            <a:chExt cx="1942536" cy="506379"/>
          </a:xfrm>
        </p:grpSpPr>
        <p:sp>
          <p:nvSpPr>
            <p:cNvPr id="124" name="Google Shape;124;p12"/>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639B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12"/>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6" name="Google Shape;126;p12"/>
          <p:cNvSpPr/>
          <p:nvPr/>
        </p:nvSpPr>
        <p:spPr>
          <a:xfrm>
            <a:off x="544930" y="524007"/>
            <a:ext cx="535505" cy="540914"/>
          </a:xfrm>
          <a:custGeom>
            <a:rect b="b" l="l" r="r" t="t"/>
            <a:pathLst>
              <a:path extrusionOk="0" h="540914" w="535505">
                <a:moveTo>
                  <a:pt x="0" y="0"/>
                </a:moveTo>
                <a:lnTo>
                  <a:pt x="535505" y="0"/>
                </a:lnTo>
                <a:lnTo>
                  <a:pt x="535505" y="540914"/>
                </a:lnTo>
                <a:lnTo>
                  <a:pt x="0" y="54091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12"/>
          <p:cNvSpPr/>
          <p:nvPr/>
        </p:nvSpPr>
        <p:spPr>
          <a:xfrm>
            <a:off x="17259302" y="524011"/>
            <a:ext cx="535505" cy="540914"/>
          </a:xfrm>
          <a:custGeom>
            <a:rect b="b" l="l" r="r" t="t"/>
            <a:pathLst>
              <a:path extrusionOk="0" h="540914" w="535505">
                <a:moveTo>
                  <a:pt x="0" y="0"/>
                </a:moveTo>
                <a:lnTo>
                  <a:pt x="535505" y="0"/>
                </a:lnTo>
                <a:lnTo>
                  <a:pt x="535505" y="540914"/>
                </a:lnTo>
                <a:lnTo>
                  <a:pt x="0" y="54091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Los conflictos surgen en cualquier relación. Lo que importa es cómo resolvemos esos conflictos... y es una destreza que puede ser aprendida.&#10;&#10;&#10;Sesame Street en las Comunidades ofrece contenidos en video gratis sobre los Muppets. Ellos son los amigos peludos que ayudan a los niños y a los adultos que los cuidan, a alcanzar su potencial máximo. Grover y sus amigos tratan una variedad de temas que enfrentan los niños en las áreas de salud y bienestar, la preparación para la escuela y el bienestar emocional. Parte del contenido y de los temas ofrecidos es de índole más sensible, por lo cual debería revisar estos videos antes de compartirlos con su niño. Para recursos gratis y consejos, síganos al: http://www.facebook.com/SesameStreetInCommunities&#10;&#10;&#10;Sesame Street es una producción de Sesame Workshop, una organización educacional sin fines de lucro. Sesame Workshop produce los programas de Sesame Street, vistos en más de 150 países, y programas como The Electric Company. Además de su programación televisiva, Sesame Workshop produce contenido para múltiples medios sobre un amplio rango de temas que incluye: la alfabetización, la salud emocional, la salud y el bienestar, y los conceptos del respeto y de la comprensión.  Aprende más en: http://sesamestreet.org." id="128" name="Google Shape;128;p12" title="Ayudando a los niños a resolver conflictos">
            <a:hlinkClick r:id="rId4"/>
          </p:cNvPr>
          <p:cNvPicPr preferRelativeResize="0"/>
          <p:nvPr/>
        </p:nvPicPr>
        <p:blipFill>
          <a:blip r:embed="rId5">
            <a:alphaModFix/>
          </a:blip>
          <a:stretch>
            <a:fillRect/>
          </a:stretch>
        </p:blipFill>
        <p:spPr>
          <a:xfrm>
            <a:off x="343638" y="1641575"/>
            <a:ext cx="17600725" cy="82397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7BFED"/>
        </a:solidFill>
      </p:bgPr>
    </p:bg>
    <p:spTree>
      <p:nvGrpSpPr>
        <p:cNvPr id="132" name="Shape 132"/>
        <p:cNvGrpSpPr/>
        <p:nvPr/>
      </p:nvGrpSpPr>
      <p:grpSpPr>
        <a:xfrm>
          <a:off x="0" y="0"/>
          <a:ext cx="0" cy="0"/>
          <a:chOff x="0" y="0"/>
          <a:chExt cx="0" cy="0"/>
        </a:xfrm>
      </p:grpSpPr>
      <p:sp>
        <p:nvSpPr>
          <p:cNvPr id="133" name="Google Shape;133;p13"/>
          <p:cNvSpPr/>
          <p:nvPr/>
        </p:nvSpPr>
        <p:spPr>
          <a:xfrm>
            <a:off x="783773" y="481782"/>
            <a:ext cx="16793015" cy="2062545"/>
          </a:xfrm>
          <a:custGeom>
            <a:rect b="b" l="l" r="r" t="t"/>
            <a:pathLst>
              <a:path extrusionOk="0" h="2062545" w="16793015">
                <a:moveTo>
                  <a:pt x="0" y="0"/>
                </a:moveTo>
                <a:lnTo>
                  <a:pt x="16793015" y="0"/>
                </a:lnTo>
                <a:lnTo>
                  <a:pt x="16793015" y="2062545"/>
                </a:lnTo>
                <a:lnTo>
                  <a:pt x="0" y="2062545"/>
                </a:lnTo>
                <a:lnTo>
                  <a:pt x="0" y="0"/>
                </a:lnTo>
                <a:close/>
              </a:path>
            </a:pathLst>
          </a:custGeom>
          <a:blipFill rotWithShape="1">
            <a:blip r:embed="rId3">
              <a:alphaModFix amt="69000"/>
            </a:blip>
            <a:stretch>
              <a:fillRect b="-983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3"/>
          <p:cNvSpPr txBox="1"/>
          <p:nvPr/>
        </p:nvSpPr>
        <p:spPr>
          <a:xfrm>
            <a:off x="6178600" y="1564875"/>
            <a:ext cx="9350400" cy="34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11095">
                <a:solidFill>
                  <a:srgbClr val="24567D"/>
                </a:solidFill>
                <a:latin typeface="Abril Fatface"/>
                <a:ea typeface="Abril Fatface"/>
                <a:cs typeface="Abril Fatface"/>
                <a:sym typeface="Abril Fatface"/>
              </a:rPr>
              <a:t>TIEMPO DE SILENCIO </a:t>
            </a:r>
            <a:endParaRPr/>
          </a:p>
        </p:txBody>
      </p:sp>
      <p:sp>
        <p:nvSpPr>
          <p:cNvPr id="135" name="Google Shape;135;p13"/>
          <p:cNvSpPr/>
          <p:nvPr/>
        </p:nvSpPr>
        <p:spPr>
          <a:xfrm>
            <a:off x="14722781" y="391244"/>
            <a:ext cx="3066783" cy="3066783"/>
          </a:xfrm>
          <a:custGeom>
            <a:rect b="b" l="l" r="r" t="t"/>
            <a:pathLst>
              <a:path extrusionOk="0" h="3066783" w="3066783">
                <a:moveTo>
                  <a:pt x="0" y="0"/>
                </a:moveTo>
                <a:lnTo>
                  <a:pt x="3066783" y="0"/>
                </a:lnTo>
                <a:lnTo>
                  <a:pt x="3066783" y="3066783"/>
                </a:lnTo>
                <a:lnTo>
                  <a:pt x="0" y="30667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6" name="Google Shape;136;p13"/>
          <p:cNvGrpSpPr/>
          <p:nvPr/>
        </p:nvGrpSpPr>
        <p:grpSpPr>
          <a:xfrm>
            <a:off x="-660402" y="6632016"/>
            <a:ext cx="21448900" cy="5591285"/>
            <a:chOff x="0" y="-168"/>
            <a:chExt cx="1942536" cy="506379"/>
          </a:xfrm>
        </p:grpSpPr>
        <p:sp>
          <p:nvSpPr>
            <p:cNvPr id="137" name="Google Shape;137;p13"/>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3"/>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9" name="Google Shape;139;p13"/>
          <p:cNvSpPr/>
          <p:nvPr/>
        </p:nvSpPr>
        <p:spPr>
          <a:xfrm>
            <a:off x="9666156" y="6939051"/>
            <a:ext cx="2968987" cy="1992932"/>
          </a:xfrm>
          <a:custGeom>
            <a:rect b="b" l="l" r="r" t="t"/>
            <a:pathLst>
              <a:path extrusionOk="0" h="1992932" w="2968987">
                <a:moveTo>
                  <a:pt x="0" y="0"/>
                </a:moveTo>
                <a:lnTo>
                  <a:pt x="2968986" y="0"/>
                </a:lnTo>
                <a:lnTo>
                  <a:pt x="2968986" y="1992933"/>
                </a:lnTo>
                <a:lnTo>
                  <a:pt x="0" y="199293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13"/>
          <p:cNvSpPr txBox="1"/>
          <p:nvPr/>
        </p:nvSpPr>
        <p:spPr>
          <a:xfrm>
            <a:off x="3514379" y="5027125"/>
            <a:ext cx="11585700" cy="69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4500">
                <a:solidFill>
                  <a:srgbClr val="FFFFFF"/>
                </a:solidFill>
                <a:latin typeface="Cinzel"/>
                <a:ea typeface="Cinzel"/>
                <a:cs typeface="Cinzel"/>
                <a:sym typeface="Cinzel"/>
              </a:rPr>
              <a:t>Un rato para conectar con dios</a:t>
            </a:r>
            <a:endParaRPr b="1" sz="4500">
              <a:solidFill>
                <a:srgbClr val="FFFFFF"/>
              </a:solidFill>
              <a:latin typeface="Cinzel"/>
              <a:ea typeface="Cinzel"/>
              <a:cs typeface="Cinzel"/>
              <a:sym typeface="Cinzel"/>
            </a:endParaRPr>
          </a:p>
        </p:txBody>
      </p:sp>
      <p:sp>
        <p:nvSpPr>
          <p:cNvPr id="141" name="Google Shape;141;p13"/>
          <p:cNvSpPr/>
          <p:nvPr/>
        </p:nvSpPr>
        <p:spPr>
          <a:xfrm>
            <a:off x="4410704" y="1101474"/>
            <a:ext cx="814930" cy="823162"/>
          </a:xfrm>
          <a:custGeom>
            <a:rect b="b" l="l" r="r" t="t"/>
            <a:pathLst>
              <a:path extrusionOk="0" h="823162" w="814930">
                <a:moveTo>
                  <a:pt x="0" y="0"/>
                </a:moveTo>
                <a:lnTo>
                  <a:pt x="814930" y="0"/>
                </a:lnTo>
                <a:lnTo>
                  <a:pt x="814930" y="823162"/>
                </a:lnTo>
                <a:lnTo>
                  <a:pt x="0" y="82316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13"/>
          <p:cNvSpPr/>
          <p:nvPr/>
        </p:nvSpPr>
        <p:spPr>
          <a:xfrm>
            <a:off x="1905633" y="1564876"/>
            <a:ext cx="712324" cy="719519"/>
          </a:xfrm>
          <a:custGeom>
            <a:rect b="b" l="l" r="r" t="t"/>
            <a:pathLst>
              <a:path extrusionOk="0" h="719519" w="712324">
                <a:moveTo>
                  <a:pt x="0" y="0"/>
                </a:moveTo>
                <a:lnTo>
                  <a:pt x="712324" y="0"/>
                </a:lnTo>
                <a:lnTo>
                  <a:pt x="712324" y="719519"/>
                </a:lnTo>
                <a:lnTo>
                  <a:pt x="0" y="719519"/>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13"/>
          <p:cNvSpPr/>
          <p:nvPr/>
        </p:nvSpPr>
        <p:spPr>
          <a:xfrm>
            <a:off x="3514367" y="2273870"/>
            <a:ext cx="535505" cy="540914"/>
          </a:xfrm>
          <a:custGeom>
            <a:rect b="b" l="l" r="r" t="t"/>
            <a:pathLst>
              <a:path extrusionOk="0" h="540914" w="535505">
                <a:moveTo>
                  <a:pt x="0" y="0"/>
                </a:moveTo>
                <a:lnTo>
                  <a:pt x="535505" y="0"/>
                </a:lnTo>
                <a:lnTo>
                  <a:pt x="535505" y="540914"/>
                </a:lnTo>
                <a:lnTo>
                  <a:pt x="0" y="54091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13"/>
          <p:cNvSpPr/>
          <p:nvPr/>
        </p:nvSpPr>
        <p:spPr>
          <a:xfrm rot="10800000">
            <a:off x="8765067" y="7932185"/>
            <a:ext cx="8811721" cy="1773143"/>
          </a:xfrm>
          <a:custGeom>
            <a:rect b="b" l="l" r="r" t="t"/>
            <a:pathLst>
              <a:path extrusionOk="0" h="1773143" w="8811721">
                <a:moveTo>
                  <a:pt x="0" y="0"/>
                </a:moveTo>
                <a:lnTo>
                  <a:pt x="8811721" y="0"/>
                </a:lnTo>
                <a:lnTo>
                  <a:pt x="8811721" y="1773143"/>
                </a:lnTo>
                <a:lnTo>
                  <a:pt x="0" y="1773143"/>
                </a:lnTo>
                <a:lnTo>
                  <a:pt x="0" y="0"/>
                </a:lnTo>
                <a:close/>
              </a:path>
            </a:pathLst>
          </a:custGeom>
          <a:blipFill rotWithShape="1">
            <a:blip r:embed="rId8">
              <a:alphaModFix amt="50000"/>
            </a:blip>
            <a:stretch>
              <a:fillRect b="-130675" l="0" r="-9056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3"/>
          <p:cNvSpPr/>
          <p:nvPr/>
        </p:nvSpPr>
        <p:spPr>
          <a:xfrm rot="5400000">
            <a:off x="-3107732" y="4902030"/>
            <a:ext cx="6763193" cy="2047787"/>
          </a:xfrm>
          <a:custGeom>
            <a:rect b="b" l="l" r="r" t="t"/>
            <a:pathLst>
              <a:path extrusionOk="0" h="2047787" w="6763193">
                <a:moveTo>
                  <a:pt x="0" y="0"/>
                </a:moveTo>
                <a:lnTo>
                  <a:pt x="6763193" y="0"/>
                </a:lnTo>
                <a:lnTo>
                  <a:pt x="6763193" y="2047787"/>
                </a:lnTo>
                <a:lnTo>
                  <a:pt x="0" y="2047787"/>
                </a:lnTo>
                <a:lnTo>
                  <a:pt x="0" y="0"/>
                </a:lnTo>
                <a:close/>
              </a:path>
            </a:pathLst>
          </a:custGeom>
          <a:blipFill rotWithShape="1">
            <a:blip r:embed="rId3">
              <a:alphaModFix amt="69000"/>
            </a:blip>
            <a:stretch>
              <a:fillRect b="-99005" l="-74227" r="-74058" t="-7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3"/>
          <p:cNvSpPr/>
          <p:nvPr/>
        </p:nvSpPr>
        <p:spPr>
          <a:xfrm rot="5400000">
            <a:off x="13171298" y="4902030"/>
            <a:ext cx="6763193" cy="2047787"/>
          </a:xfrm>
          <a:custGeom>
            <a:rect b="b" l="l" r="r" t="t"/>
            <a:pathLst>
              <a:path extrusionOk="0" h="2047787" w="6763193">
                <a:moveTo>
                  <a:pt x="0" y="0"/>
                </a:moveTo>
                <a:lnTo>
                  <a:pt x="6763193" y="0"/>
                </a:lnTo>
                <a:lnTo>
                  <a:pt x="6763193" y="2047787"/>
                </a:lnTo>
                <a:lnTo>
                  <a:pt x="0" y="2047787"/>
                </a:lnTo>
                <a:lnTo>
                  <a:pt x="0" y="0"/>
                </a:lnTo>
                <a:close/>
              </a:path>
            </a:pathLst>
          </a:custGeom>
          <a:blipFill rotWithShape="1">
            <a:blip r:embed="rId3">
              <a:alphaModFix amt="69000"/>
            </a:blip>
            <a:stretch>
              <a:fillRect b="-99005" l="-74227" r="-74058" t="-7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3"/>
          <p:cNvSpPr/>
          <p:nvPr/>
        </p:nvSpPr>
        <p:spPr>
          <a:xfrm rot="111687">
            <a:off x="13713744" y="4123080"/>
            <a:ext cx="5364182" cy="6078394"/>
          </a:xfrm>
          <a:custGeom>
            <a:rect b="b" l="l" r="r" t="t"/>
            <a:pathLst>
              <a:path extrusionOk="0" h="6075186" w="5361351">
                <a:moveTo>
                  <a:pt x="0" y="0"/>
                </a:moveTo>
                <a:lnTo>
                  <a:pt x="5361352" y="0"/>
                </a:lnTo>
                <a:lnTo>
                  <a:pt x="5361352" y="6075185"/>
                </a:lnTo>
                <a:lnTo>
                  <a:pt x="0" y="6075185"/>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3"/>
          <p:cNvSpPr txBox="1"/>
          <p:nvPr/>
        </p:nvSpPr>
        <p:spPr>
          <a:xfrm>
            <a:off x="5506300" y="2571133"/>
            <a:ext cx="1631400" cy="15438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US" sz="9600">
                <a:solidFill>
                  <a:srgbClr val="24567D"/>
                </a:solidFill>
                <a:latin typeface="Corbel"/>
                <a:ea typeface="Corbel"/>
                <a:cs typeface="Corbel"/>
                <a:sym typeface="Corbel"/>
              </a:rPr>
              <a:t>②</a:t>
            </a:r>
            <a:endParaRPr sz="9600">
              <a:solidFill>
                <a:srgbClr val="24567D"/>
              </a:solidFill>
            </a:endParaRPr>
          </a:p>
        </p:txBody>
      </p:sp>
      <p:pic>
        <p:nvPicPr>
          <p:cNvPr id="149" name="Google Shape;149;p13"/>
          <p:cNvPicPr preferRelativeResize="0"/>
          <p:nvPr/>
        </p:nvPicPr>
        <p:blipFill>
          <a:blip r:embed="rId10">
            <a:alphaModFix/>
          </a:blip>
          <a:stretch>
            <a:fillRect/>
          </a:stretch>
        </p:blipFill>
        <p:spPr>
          <a:xfrm>
            <a:off x="4410688" y="8584688"/>
            <a:ext cx="2714625" cy="1685925"/>
          </a:xfrm>
          <a:prstGeom prst="rect">
            <a:avLst/>
          </a:prstGeom>
          <a:noFill/>
          <a:ln>
            <a:noFill/>
          </a:ln>
        </p:spPr>
      </p:pic>
      <p:pic>
        <p:nvPicPr>
          <p:cNvPr id="150" name="Google Shape;150;p13"/>
          <p:cNvPicPr preferRelativeResize="0"/>
          <p:nvPr/>
        </p:nvPicPr>
        <p:blipFill>
          <a:blip r:embed="rId11">
            <a:alphaModFix/>
          </a:blip>
          <a:stretch>
            <a:fillRect/>
          </a:stretch>
        </p:blipFill>
        <p:spPr>
          <a:xfrm>
            <a:off x="2206883" y="8601075"/>
            <a:ext cx="1718367" cy="1685925"/>
          </a:xfrm>
          <a:prstGeom prst="rect">
            <a:avLst/>
          </a:prstGeom>
          <a:noFill/>
          <a:ln>
            <a:noFill/>
          </a:ln>
        </p:spPr>
      </p:pic>
      <p:pic>
        <p:nvPicPr>
          <p:cNvPr descr="Ignatius.jpg" id="151" name="Google Shape;151;p13"/>
          <p:cNvPicPr preferRelativeResize="0"/>
          <p:nvPr/>
        </p:nvPicPr>
        <p:blipFill>
          <a:blip r:embed="rId12">
            <a:alphaModFix/>
          </a:blip>
          <a:stretch>
            <a:fillRect/>
          </a:stretch>
        </p:blipFill>
        <p:spPr>
          <a:xfrm rot="-187617">
            <a:off x="455792" y="4214155"/>
            <a:ext cx="3581543" cy="20865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2A57"/>
        </a:solidFill>
      </p:bgPr>
    </p:bg>
    <p:spTree>
      <p:nvGrpSpPr>
        <p:cNvPr id="155" name="Shape 155"/>
        <p:cNvGrpSpPr/>
        <p:nvPr/>
      </p:nvGrpSpPr>
      <p:grpSpPr>
        <a:xfrm>
          <a:off x="0" y="0"/>
          <a:ext cx="0" cy="0"/>
          <a:chOff x="0" y="0"/>
          <a:chExt cx="0" cy="0"/>
        </a:xfrm>
      </p:grpSpPr>
      <p:grpSp>
        <p:nvGrpSpPr>
          <p:cNvPr id="156" name="Google Shape;156;p14"/>
          <p:cNvGrpSpPr/>
          <p:nvPr/>
        </p:nvGrpSpPr>
        <p:grpSpPr>
          <a:xfrm>
            <a:off x="-3480901" y="9256445"/>
            <a:ext cx="21448900" cy="5591285"/>
            <a:chOff x="0" y="-168"/>
            <a:chExt cx="1942536" cy="506379"/>
          </a:xfrm>
        </p:grpSpPr>
        <p:sp>
          <p:nvSpPr>
            <p:cNvPr id="157" name="Google Shape;157;p14"/>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14"/>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9" name="Google Shape;159;p14"/>
          <p:cNvSpPr txBox="1"/>
          <p:nvPr/>
        </p:nvSpPr>
        <p:spPr>
          <a:xfrm>
            <a:off x="0" y="371163"/>
            <a:ext cx="18288000" cy="846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500">
                <a:solidFill>
                  <a:srgbClr val="FFFFFF"/>
                </a:solidFill>
                <a:latin typeface="Abril Fatface"/>
                <a:ea typeface="Abril Fatface"/>
                <a:cs typeface="Abril Fatface"/>
                <a:sym typeface="Abril Fatface"/>
              </a:rPr>
              <a:t>Hoy pedimos por… LOS QUE SUFREN EN NAVIDAD</a:t>
            </a:r>
            <a:endParaRPr sz="5500"/>
          </a:p>
        </p:txBody>
      </p:sp>
      <p:grpSp>
        <p:nvGrpSpPr>
          <p:cNvPr id="160" name="Google Shape;160;p14"/>
          <p:cNvGrpSpPr/>
          <p:nvPr/>
        </p:nvGrpSpPr>
        <p:grpSpPr>
          <a:xfrm>
            <a:off x="5718283" y="8568575"/>
            <a:ext cx="21448900" cy="5591285"/>
            <a:chOff x="0" y="-168"/>
            <a:chExt cx="1942536" cy="506379"/>
          </a:xfrm>
        </p:grpSpPr>
        <p:sp>
          <p:nvSpPr>
            <p:cNvPr id="161" name="Google Shape;161;p14"/>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639B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14"/>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3" name="Google Shape;163;p14"/>
          <p:cNvSpPr/>
          <p:nvPr/>
        </p:nvSpPr>
        <p:spPr>
          <a:xfrm>
            <a:off x="544930" y="524007"/>
            <a:ext cx="535505" cy="540914"/>
          </a:xfrm>
          <a:custGeom>
            <a:rect b="b" l="l" r="r" t="t"/>
            <a:pathLst>
              <a:path extrusionOk="0" h="540914" w="535505">
                <a:moveTo>
                  <a:pt x="0" y="0"/>
                </a:moveTo>
                <a:lnTo>
                  <a:pt x="535505" y="0"/>
                </a:lnTo>
                <a:lnTo>
                  <a:pt x="535505" y="540914"/>
                </a:lnTo>
                <a:lnTo>
                  <a:pt x="0" y="54091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14"/>
          <p:cNvSpPr/>
          <p:nvPr/>
        </p:nvSpPr>
        <p:spPr>
          <a:xfrm>
            <a:off x="17259302" y="524011"/>
            <a:ext cx="535505" cy="540914"/>
          </a:xfrm>
          <a:custGeom>
            <a:rect b="b" l="l" r="r" t="t"/>
            <a:pathLst>
              <a:path extrusionOk="0" h="540914" w="535505">
                <a:moveTo>
                  <a:pt x="0" y="0"/>
                </a:moveTo>
                <a:lnTo>
                  <a:pt x="535505" y="0"/>
                </a:lnTo>
                <a:lnTo>
                  <a:pt x="535505" y="540914"/>
                </a:lnTo>
                <a:lnTo>
                  <a:pt x="0" y="54091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f you would like to use my version of Silent Night (Stille Nacht) in your video, click here: http://bit.ly/bd_silentnight&#10;&#10;**THIS IS ROYALTY-FREE MUSIC AND REQUIRES A LICENSE FOR USE IN YOUR VIDEOS**&#10;&#10;For my entire collection of CHRISTMAS MUSIC:  http://bit.ly/bd_xmascollection&#10;&#10;Not familiar with Royalty Free Music? Click here for more detailed information on how it works:  http://bit.ly/royalty-free-FAQ" id="165" name="Google Shape;165;p14" title="Silent Night - Instrumental">
            <a:hlinkClick r:id="rId4"/>
          </p:cNvPr>
          <p:cNvPicPr preferRelativeResize="0"/>
          <p:nvPr/>
        </p:nvPicPr>
        <p:blipFill>
          <a:blip r:embed="rId5">
            <a:alphaModFix/>
          </a:blip>
          <a:stretch>
            <a:fillRect/>
          </a:stretch>
        </p:blipFill>
        <p:spPr>
          <a:xfrm>
            <a:off x="340000" y="1664850"/>
            <a:ext cx="17608000" cy="81441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7BFED"/>
        </a:solidFill>
      </p:bgPr>
    </p:bg>
    <p:spTree>
      <p:nvGrpSpPr>
        <p:cNvPr id="169" name="Shape 169"/>
        <p:cNvGrpSpPr/>
        <p:nvPr/>
      </p:nvGrpSpPr>
      <p:grpSpPr>
        <a:xfrm>
          <a:off x="0" y="0"/>
          <a:ext cx="0" cy="0"/>
          <a:chOff x="0" y="0"/>
          <a:chExt cx="0" cy="0"/>
        </a:xfrm>
      </p:grpSpPr>
      <p:sp>
        <p:nvSpPr>
          <p:cNvPr id="170" name="Google Shape;170;p15"/>
          <p:cNvSpPr/>
          <p:nvPr/>
        </p:nvSpPr>
        <p:spPr>
          <a:xfrm>
            <a:off x="783773" y="481782"/>
            <a:ext cx="16793015" cy="2062545"/>
          </a:xfrm>
          <a:custGeom>
            <a:rect b="b" l="l" r="r" t="t"/>
            <a:pathLst>
              <a:path extrusionOk="0" h="2062545" w="16793015">
                <a:moveTo>
                  <a:pt x="0" y="0"/>
                </a:moveTo>
                <a:lnTo>
                  <a:pt x="16793015" y="0"/>
                </a:lnTo>
                <a:lnTo>
                  <a:pt x="16793015" y="2062545"/>
                </a:lnTo>
                <a:lnTo>
                  <a:pt x="0" y="2062545"/>
                </a:lnTo>
                <a:lnTo>
                  <a:pt x="0" y="0"/>
                </a:lnTo>
                <a:close/>
              </a:path>
            </a:pathLst>
          </a:custGeom>
          <a:blipFill rotWithShape="1">
            <a:blip r:embed="rId3">
              <a:alphaModFix amt="69000"/>
            </a:blip>
            <a:stretch>
              <a:fillRect b="-983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15"/>
          <p:cNvSpPr txBox="1"/>
          <p:nvPr/>
        </p:nvSpPr>
        <p:spPr>
          <a:xfrm>
            <a:off x="6178600" y="1564875"/>
            <a:ext cx="9350400" cy="34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11095">
                <a:solidFill>
                  <a:srgbClr val="24567D"/>
                </a:solidFill>
                <a:latin typeface="Abril Fatface"/>
                <a:ea typeface="Abril Fatface"/>
                <a:cs typeface="Abril Fatface"/>
                <a:sym typeface="Abril Fatface"/>
              </a:rPr>
              <a:t>EL ÁRBOL</a:t>
            </a:r>
            <a:endParaRPr sz="11095">
              <a:solidFill>
                <a:srgbClr val="24567D"/>
              </a:solidFill>
              <a:latin typeface="Abril Fatface"/>
              <a:ea typeface="Abril Fatface"/>
              <a:cs typeface="Abril Fatface"/>
              <a:sym typeface="Abril Fatface"/>
            </a:endParaRPr>
          </a:p>
          <a:p>
            <a:pPr indent="0" lvl="0" marL="0" marR="0" rtl="0" algn="ctr">
              <a:lnSpc>
                <a:spcPct val="100000"/>
              </a:lnSpc>
              <a:spcBef>
                <a:spcPts val="0"/>
              </a:spcBef>
              <a:spcAft>
                <a:spcPts val="0"/>
              </a:spcAft>
              <a:buNone/>
            </a:pPr>
            <a:r>
              <a:rPr lang="en-US" sz="11095">
                <a:solidFill>
                  <a:srgbClr val="24567D"/>
                </a:solidFill>
                <a:latin typeface="Abril Fatface"/>
                <a:ea typeface="Abril Fatface"/>
                <a:cs typeface="Abril Fatface"/>
                <a:sym typeface="Abril Fatface"/>
              </a:rPr>
              <a:t>DE NAVIDAD</a:t>
            </a:r>
            <a:r>
              <a:rPr lang="en-US" sz="11095">
                <a:solidFill>
                  <a:srgbClr val="24567D"/>
                </a:solidFill>
                <a:latin typeface="Abril Fatface"/>
                <a:ea typeface="Abril Fatface"/>
                <a:cs typeface="Abril Fatface"/>
                <a:sym typeface="Abril Fatface"/>
              </a:rPr>
              <a:t> </a:t>
            </a:r>
            <a:endParaRPr/>
          </a:p>
        </p:txBody>
      </p:sp>
      <p:sp>
        <p:nvSpPr>
          <p:cNvPr id="172" name="Google Shape;172;p15"/>
          <p:cNvSpPr/>
          <p:nvPr/>
        </p:nvSpPr>
        <p:spPr>
          <a:xfrm>
            <a:off x="14722781" y="391244"/>
            <a:ext cx="3066783" cy="3066783"/>
          </a:xfrm>
          <a:custGeom>
            <a:rect b="b" l="l" r="r" t="t"/>
            <a:pathLst>
              <a:path extrusionOk="0" h="3066783" w="3066783">
                <a:moveTo>
                  <a:pt x="0" y="0"/>
                </a:moveTo>
                <a:lnTo>
                  <a:pt x="3066783" y="0"/>
                </a:lnTo>
                <a:lnTo>
                  <a:pt x="3066783" y="3066783"/>
                </a:lnTo>
                <a:lnTo>
                  <a:pt x="0" y="30667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3" name="Google Shape;173;p15"/>
          <p:cNvGrpSpPr/>
          <p:nvPr/>
        </p:nvGrpSpPr>
        <p:grpSpPr>
          <a:xfrm>
            <a:off x="-660402" y="6632016"/>
            <a:ext cx="21448900" cy="5591285"/>
            <a:chOff x="0" y="-168"/>
            <a:chExt cx="1942536" cy="506379"/>
          </a:xfrm>
        </p:grpSpPr>
        <p:sp>
          <p:nvSpPr>
            <p:cNvPr id="174" name="Google Shape;174;p15"/>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5"/>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6" name="Google Shape;176;p15"/>
          <p:cNvSpPr/>
          <p:nvPr/>
        </p:nvSpPr>
        <p:spPr>
          <a:xfrm>
            <a:off x="9666156" y="6939051"/>
            <a:ext cx="2968987" cy="1992932"/>
          </a:xfrm>
          <a:custGeom>
            <a:rect b="b" l="l" r="r" t="t"/>
            <a:pathLst>
              <a:path extrusionOk="0" h="1992932" w="2968987">
                <a:moveTo>
                  <a:pt x="0" y="0"/>
                </a:moveTo>
                <a:lnTo>
                  <a:pt x="2968986" y="0"/>
                </a:lnTo>
                <a:lnTo>
                  <a:pt x="2968986" y="1992933"/>
                </a:lnTo>
                <a:lnTo>
                  <a:pt x="0" y="199293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15"/>
          <p:cNvSpPr txBox="1"/>
          <p:nvPr/>
        </p:nvSpPr>
        <p:spPr>
          <a:xfrm>
            <a:off x="3666104" y="4909250"/>
            <a:ext cx="11585700" cy="63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4100">
                <a:solidFill>
                  <a:srgbClr val="FFFFFF"/>
                </a:solidFill>
                <a:latin typeface="Cinzel"/>
                <a:ea typeface="Cinzel"/>
                <a:cs typeface="Cinzel"/>
                <a:sym typeface="Cinzel"/>
              </a:rPr>
              <a:t>¿Qué vas a regalar estas NAVIDADES?</a:t>
            </a:r>
            <a:endParaRPr b="1" sz="4100">
              <a:solidFill>
                <a:srgbClr val="FFFFFF"/>
              </a:solidFill>
              <a:latin typeface="Cinzel"/>
              <a:ea typeface="Cinzel"/>
              <a:cs typeface="Cinzel"/>
              <a:sym typeface="Cinzel"/>
            </a:endParaRPr>
          </a:p>
        </p:txBody>
      </p:sp>
      <p:sp>
        <p:nvSpPr>
          <p:cNvPr id="178" name="Google Shape;178;p15"/>
          <p:cNvSpPr/>
          <p:nvPr/>
        </p:nvSpPr>
        <p:spPr>
          <a:xfrm>
            <a:off x="4410704" y="1101474"/>
            <a:ext cx="814930" cy="823162"/>
          </a:xfrm>
          <a:custGeom>
            <a:rect b="b" l="l" r="r" t="t"/>
            <a:pathLst>
              <a:path extrusionOk="0" h="823162" w="814930">
                <a:moveTo>
                  <a:pt x="0" y="0"/>
                </a:moveTo>
                <a:lnTo>
                  <a:pt x="814930" y="0"/>
                </a:lnTo>
                <a:lnTo>
                  <a:pt x="814930" y="823162"/>
                </a:lnTo>
                <a:lnTo>
                  <a:pt x="0" y="82316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15"/>
          <p:cNvSpPr/>
          <p:nvPr/>
        </p:nvSpPr>
        <p:spPr>
          <a:xfrm>
            <a:off x="1905633" y="1564876"/>
            <a:ext cx="712324" cy="719519"/>
          </a:xfrm>
          <a:custGeom>
            <a:rect b="b" l="l" r="r" t="t"/>
            <a:pathLst>
              <a:path extrusionOk="0" h="719519" w="712324">
                <a:moveTo>
                  <a:pt x="0" y="0"/>
                </a:moveTo>
                <a:lnTo>
                  <a:pt x="712324" y="0"/>
                </a:lnTo>
                <a:lnTo>
                  <a:pt x="712324" y="719519"/>
                </a:lnTo>
                <a:lnTo>
                  <a:pt x="0" y="719519"/>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5"/>
          <p:cNvSpPr/>
          <p:nvPr/>
        </p:nvSpPr>
        <p:spPr>
          <a:xfrm>
            <a:off x="3514367" y="2273870"/>
            <a:ext cx="535505" cy="540914"/>
          </a:xfrm>
          <a:custGeom>
            <a:rect b="b" l="l" r="r" t="t"/>
            <a:pathLst>
              <a:path extrusionOk="0" h="540914" w="535505">
                <a:moveTo>
                  <a:pt x="0" y="0"/>
                </a:moveTo>
                <a:lnTo>
                  <a:pt x="535505" y="0"/>
                </a:lnTo>
                <a:lnTo>
                  <a:pt x="535505" y="540914"/>
                </a:lnTo>
                <a:lnTo>
                  <a:pt x="0" y="54091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15"/>
          <p:cNvSpPr/>
          <p:nvPr/>
        </p:nvSpPr>
        <p:spPr>
          <a:xfrm rot="10800000">
            <a:off x="8765067" y="7932185"/>
            <a:ext cx="8811721" cy="1773143"/>
          </a:xfrm>
          <a:custGeom>
            <a:rect b="b" l="l" r="r" t="t"/>
            <a:pathLst>
              <a:path extrusionOk="0" h="1773143" w="8811721">
                <a:moveTo>
                  <a:pt x="0" y="0"/>
                </a:moveTo>
                <a:lnTo>
                  <a:pt x="8811721" y="0"/>
                </a:lnTo>
                <a:lnTo>
                  <a:pt x="8811721" y="1773143"/>
                </a:lnTo>
                <a:lnTo>
                  <a:pt x="0" y="1773143"/>
                </a:lnTo>
                <a:lnTo>
                  <a:pt x="0" y="0"/>
                </a:lnTo>
                <a:close/>
              </a:path>
            </a:pathLst>
          </a:custGeom>
          <a:blipFill rotWithShape="1">
            <a:blip r:embed="rId8">
              <a:alphaModFix amt="50000"/>
            </a:blip>
            <a:stretch>
              <a:fillRect b="-130675" l="0" r="-9056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5"/>
          <p:cNvSpPr/>
          <p:nvPr/>
        </p:nvSpPr>
        <p:spPr>
          <a:xfrm rot="5400000">
            <a:off x="-3107732" y="4902030"/>
            <a:ext cx="6763193" cy="2047787"/>
          </a:xfrm>
          <a:custGeom>
            <a:rect b="b" l="l" r="r" t="t"/>
            <a:pathLst>
              <a:path extrusionOk="0" h="2047787" w="6763193">
                <a:moveTo>
                  <a:pt x="0" y="0"/>
                </a:moveTo>
                <a:lnTo>
                  <a:pt x="6763193" y="0"/>
                </a:lnTo>
                <a:lnTo>
                  <a:pt x="6763193" y="2047787"/>
                </a:lnTo>
                <a:lnTo>
                  <a:pt x="0" y="2047787"/>
                </a:lnTo>
                <a:lnTo>
                  <a:pt x="0" y="0"/>
                </a:lnTo>
                <a:close/>
              </a:path>
            </a:pathLst>
          </a:custGeom>
          <a:blipFill rotWithShape="1">
            <a:blip r:embed="rId3">
              <a:alphaModFix amt="69000"/>
            </a:blip>
            <a:stretch>
              <a:fillRect b="-99005" l="-74227" r="-74058" t="-7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15"/>
          <p:cNvSpPr/>
          <p:nvPr/>
        </p:nvSpPr>
        <p:spPr>
          <a:xfrm rot="5400000">
            <a:off x="13171298" y="4902030"/>
            <a:ext cx="6763193" cy="2047787"/>
          </a:xfrm>
          <a:custGeom>
            <a:rect b="b" l="l" r="r" t="t"/>
            <a:pathLst>
              <a:path extrusionOk="0" h="2047787" w="6763193">
                <a:moveTo>
                  <a:pt x="0" y="0"/>
                </a:moveTo>
                <a:lnTo>
                  <a:pt x="6763193" y="0"/>
                </a:lnTo>
                <a:lnTo>
                  <a:pt x="6763193" y="2047787"/>
                </a:lnTo>
                <a:lnTo>
                  <a:pt x="0" y="2047787"/>
                </a:lnTo>
                <a:lnTo>
                  <a:pt x="0" y="0"/>
                </a:lnTo>
                <a:close/>
              </a:path>
            </a:pathLst>
          </a:custGeom>
          <a:blipFill rotWithShape="1">
            <a:blip r:embed="rId3">
              <a:alphaModFix amt="69000"/>
            </a:blip>
            <a:stretch>
              <a:fillRect b="-99005" l="-74227" r="-74058" t="-7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15"/>
          <p:cNvSpPr/>
          <p:nvPr/>
        </p:nvSpPr>
        <p:spPr>
          <a:xfrm rot="111687">
            <a:off x="13713744" y="4123080"/>
            <a:ext cx="5364182" cy="6078394"/>
          </a:xfrm>
          <a:custGeom>
            <a:rect b="b" l="l" r="r" t="t"/>
            <a:pathLst>
              <a:path extrusionOk="0" h="6075186" w="5361351">
                <a:moveTo>
                  <a:pt x="0" y="0"/>
                </a:moveTo>
                <a:lnTo>
                  <a:pt x="5361352" y="0"/>
                </a:lnTo>
                <a:lnTo>
                  <a:pt x="5361352" y="6075185"/>
                </a:lnTo>
                <a:lnTo>
                  <a:pt x="0" y="6075185"/>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5"/>
          <p:cNvSpPr txBox="1"/>
          <p:nvPr/>
        </p:nvSpPr>
        <p:spPr>
          <a:xfrm>
            <a:off x="5225625" y="2273883"/>
            <a:ext cx="1631400" cy="15438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US" sz="9600">
                <a:solidFill>
                  <a:srgbClr val="24567D"/>
                </a:solidFill>
                <a:latin typeface="Corbel"/>
                <a:ea typeface="Corbel"/>
                <a:cs typeface="Corbel"/>
                <a:sym typeface="Corbel"/>
              </a:rPr>
              <a:t>③</a:t>
            </a:r>
            <a:endParaRPr sz="9600">
              <a:solidFill>
                <a:srgbClr val="24567D"/>
              </a:solidFill>
            </a:endParaRPr>
          </a:p>
        </p:txBody>
      </p:sp>
      <p:pic>
        <p:nvPicPr>
          <p:cNvPr id="186" name="Google Shape;186;p15"/>
          <p:cNvPicPr preferRelativeResize="0"/>
          <p:nvPr/>
        </p:nvPicPr>
        <p:blipFill>
          <a:blip r:embed="rId10">
            <a:alphaModFix/>
          </a:blip>
          <a:stretch>
            <a:fillRect/>
          </a:stretch>
        </p:blipFill>
        <p:spPr>
          <a:xfrm>
            <a:off x="4410688" y="8584688"/>
            <a:ext cx="2714625" cy="1685925"/>
          </a:xfrm>
          <a:prstGeom prst="rect">
            <a:avLst/>
          </a:prstGeom>
          <a:noFill/>
          <a:ln>
            <a:noFill/>
          </a:ln>
        </p:spPr>
      </p:pic>
      <p:pic>
        <p:nvPicPr>
          <p:cNvPr id="187" name="Google Shape;187;p15"/>
          <p:cNvPicPr preferRelativeResize="0"/>
          <p:nvPr/>
        </p:nvPicPr>
        <p:blipFill>
          <a:blip r:embed="rId11">
            <a:alphaModFix/>
          </a:blip>
          <a:stretch>
            <a:fillRect/>
          </a:stretch>
        </p:blipFill>
        <p:spPr>
          <a:xfrm>
            <a:off x="2206883" y="8601075"/>
            <a:ext cx="1718367" cy="1685925"/>
          </a:xfrm>
          <a:prstGeom prst="rect">
            <a:avLst/>
          </a:prstGeom>
          <a:noFill/>
          <a:ln>
            <a:noFill/>
          </a:ln>
        </p:spPr>
      </p:pic>
      <p:pic>
        <p:nvPicPr>
          <p:cNvPr descr="historias urbanas.jpg" id="188" name="Google Shape;188;p15"/>
          <p:cNvPicPr preferRelativeResize="0"/>
          <p:nvPr/>
        </p:nvPicPr>
        <p:blipFill rotWithShape="1">
          <a:blip r:embed="rId12">
            <a:alphaModFix/>
          </a:blip>
          <a:srcRect b="0" l="26600" r="0" t="0"/>
          <a:stretch/>
        </p:blipFill>
        <p:spPr>
          <a:xfrm rot="-193840">
            <a:off x="401306" y="4693614"/>
            <a:ext cx="3583240" cy="2210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2A57"/>
        </a:solidFill>
      </p:bgPr>
    </p:bg>
    <p:spTree>
      <p:nvGrpSpPr>
        <p:cNvPr id="192" name="Shape 192"/>
        <p:cNvGrpSpPr/>
        <p:nvPr/>
      </p:nvGrpSpPr>
      <p:grpSpPr>
        <a:xfrm>
          <a:off x="0" y="0"/>
          <a:ext cx="0" cy="0"/>
          <a:chOff x="0" y="0"/>
          <a:chExt cx="0" cy="0"/>
        </a:xfrm>
      </p:grpSpPr>
      <p:grpSp>
        <p:nvGrpSpPr>
          <p:cNvPr id="193" name="Google Shape;193;p16"/>
          <p:cNvGrpSpPr/>
          <p:nvPr/>
        </p:nvGrpSpPr>
        <p:grpSpPr>
          <a:xfrm>
            <a:off x="-3480901" y="9256445"/>
            <a:ext cx="21448900" cy="5591285"/>
            <a:chOff x="0" y="-168"/>
            <a:chExt cx="1942536" cy="506379"/>
          </a:xfrm>
        </p:grpSpPr>
        <p:sp>
          <p:nvSpPr>
            <p:cNvPr id="194" name="Google Shape;194;p16"/>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3B72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16"/>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6" name="Google Shape;196;p16"/>
          <p:cNvSpPr txBox="1"/>
          <p:nvPr/>
        </p:nvSpPr>
        <p:spPr>
          <a:xfrm>
            <a:off x="0" y="371163"/>
            <a:ext cx="18288000" cy="846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500">
                <a:solidFill>
                  <a:srgbClr val="FFFFFF"/>
                </a:solidFill>
                <a:latin typeface="Abril Fatface"/>
                <a:ea typeface="Abril Fatface"/>
                <a:cs typeface="Abril Fatface"/>
                <a:sym typeface="Abril Fatface"/>
              </a:rPr>
              <a:t>¿QUÉ VAS A REGALAR ESTAS NAVIDADES?</a:t>
            </a:r>
            <a:endParaRPr sz="5500"/>
          </a:p>
        </p:txBody>
      </p:sp>
      <p:grpSp>
        <p:nvGrpSpPr>
          <p:cNvPr id="197" name="Google Shape;197;p16"/>
          <p:cNvGrpSpPr/>
          <p:nvPr/>
        </p:nvGrpSpPr>
        <p:grpSpPr>
          <a:xfrm>
            <a:off x="5718283" y="8568575"/>
            <a:ext cx="21448900" cy="5591285"/>
            <a:chOff x="0" y="-168"/>
            <a:chExt cx="1942536" cy="506379"/>
          </a:xfrm>
        </p:grpSpPr>
        <p:sp>
          <p:nvSpPr>
            <p:cNvPr id="198" name="Google Shape;198;p16"/>
            <p:cNvSpPr/>
            <p:nvPr/>
          </p:nvSpPr>
          <p:spPr>
            <a:xfrm>
              <a:off x="0" y="0"/>
              <a:ext cx="1942536" cy="506211"/>
            </a:xfrm>
            <a:custGeom>
              <a:rect b="b" l="l" r="r" t="t"/>
              <a:pathLst>
                <a:path extrusionOk="0" h="506211" w="1942536">
                  <a:moveTo>
                    <a:pt x="971268" y="0"/>
                  </a:moveTo>
                  <a:cubicBezTo>
                    <a:pt x="434852" y="0"/>
                    <a:pt x="0" y="113319"/>
                    <a:pt x="0" y="253106"/>
                  </a:cubicBezTo>
                  <a:cubicBezTo>
                    <a:pt x="0" y="392892"/>
                    <a:pt x="434852" y="506211"/>
                    <a:pt x="971268" y="506211"/>
                  </a:cubicBezTo>
                  <a:cubicBezTo>
                    <a:pt x="1507685" y="506211"/>
                    <a:pt x="1942536" y="392892"/>
                    <a:pt x="1942536" y="253106"/>
                  </a:cubicBezTo>
                  <a:cubicBezTo>
                    <a:pt x="1942536" y="113319"/>
                    <a:pt x="1507685" y="0"/>
                    <a:pt x="971268" y="0"/>
                  </a:cubicBezTo>
                  <a:close/>
                </a:path>
              </a:pathLst>
            </a:custGeom>
            <a:solidFill>
              <a:srgbClr val="639B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16"/>
            <p:cNvSpPr txBox="1"/>
            <p:nvPr/>
          </p:nvSpPr>
          <p:spPr>
            <a:xfrm>
              <a:off x="182113" y="-168"/>
              <a:ext cx="1578300" cy="459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0" name="Google Shape;200;p16"/>
          <p:cNvSpPr/>
          <p:nvPr/>
        </p:nvSpPr>
        <p:spPr>
          <a:xfrm>
            <a:off x="544930" y="524007"/>
            <a:ext cx="535505" cy="540914"/>
          </a:xfrm>
          <a:custGeom>
            <a:rect b="b" l="l" r="r" t="t"/>
            <a:pathLst>
              <a:path extrusionOk="0" h="540914" w="535505">
                <a:moveTo>
                  <a:pt x="0" y="0"/>
                </a:moveTo>
                <a:lnTo>
                  <a:pt x="535505" y="0"/>
                </a:lnTo>
                <a:lnTo>
                  <a:pt x="535505" y="540914"/>
                </a:lnTo>
                <a:lnTo>
                  <a:pt x="0" y="54091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16"/>
          <p:cNvSpPr/>
          <p:nvPr/>
        </p:nvSpPr>
        <p:spPr>
          <a:xfrm>
            <a:off x="17259302" y="524011"/>
            <a:ext cx="535505" cy="540914"/>
          </a:xfrm>
          <a:custGeom>
            <a:rect b="b" l="l" r="r" t="t"/>
            <a:pathLst>
              <a:path extrusionOk="0" h="540914" w="535505">
                <a:moveTo>
                  <a:pt x="0" y="0"/>
                </a:moveTo>
                <a:lnTo>
                  <a:pt x="535505" y="0"/>
                </a:lnTo>
                <a:lnTo>
                  <a:pt x="535505" y="540914"/>
                </a:lnTo>
                <a:lnTo>
                  <a:pt x="0" y="54091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En este vídeo os relatamos la verdadera historia del árbol de Navidad. Una historia entrañable de cómo un árbol cumple su función de recordar que el niño Jesús ha nacido. Todos los años el árbol de Navidad nos recuerda la noche en la que el niño Jesús nació y en él los Reyes Magos dejan regalos para las personas que han sido buenas y carbón para las que no. &#10;&#10;Suscríbete a nuestro canal de Cosas de Peques y conoce más historias de Navidad como ésta. Y no sólo conocerás nuevas historias, también podrás aprender a hacer manualidades y decoración para Navidad. &#10;&#10;#cuentosparaniños #navidad #cuentosdenavidad&#10;&#10;&#10;__&#10;&#10;Música: -&#10;__&#10;&#10;MANUALIDADES: https://bit.ly/2G2eDB9&#10;CANCIONES INFANTILES: https://bit.ly/2zHtz25&#10;CUENTOS PARA NIÑOS: https://bit.ly/2PjUMN9&#10;VÍDEOS INFANTILES EN INGLÉS: https://bit.ly/2KTLE1h&#10;Todos los vídeos de Cosas de Peques: https://www.youtube.com/cosasdepeques&#10;&#10;__&#10;&#10;► Puedes encontrarnos en: &#10;- Web: http://www.cosasdepeques.com/&#10;- Página de Facebook: https://www.facebook.com/CosasDePeques&#10;- Síguenos en Twitter: https://twitter.com/cosasdepeques" id="202" name="Google Shape;202;p16" title="La verdadera historia del Árbol de Navidad - Cuentos de Navidad - Cuentos de Navidad para niños">
            <a:hlinkClick r:id="rId4"/>
          </p:cNvPr>
          <p:cNvPicPr preferRelativeResize="0"/>
          <p:nvPr/>
        </p:nvPicPr>
        <p:blipFill>
          <a:blip r:embed="rId5">
            <a:alphaModFix/>
          </a:blip>
          <a:stretch>
            <a:fillRect/>
          </a:stretch>
        </p:blipFill>
        <p:spPr>
          <a:xfrm>
            <a:off x="432463" y="1576850"/>
            <a:ext cx="17423075" cy="80838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ree Kings Day News Letters">
  <a:themeElements>
    <a:clrScheme name="Office">
      <a:dk1>
        <a:srgbClr val="1A2A57"/>
      </a:dk1>
      <a:lt1>
        <a:srgbClr val="FFFFFF"/>
      </a:lt1>
      <a:dk2>
        <a:srgbClr val="24567D"/>
      </a:dk2>
      <a:lt2>
        <a:srgbClr val="3B729E"/>
      </a:lt2>
      <a:accent1>
        <a:srgbClr val="FEBD11"/>
      </a:accent1>
      <a:accent2>
        <a:srgbClr val="87BFED"/>
      </a:accent2>
      <a:accent3>
        <a:srgbClr val="888888"/>
      </a:accent3>
      <a:accent4>
        <a:srgbClr val="FBCD33"/>
      </a:accent4>
      <a:accent5>
        <a:srgbClr val="3B729E"/>
      </a:accent5>
      <a:accent6>
        <a:srgbClr val="87BFED"/>
      </a:accent6>
      <a:hlink>
        <a:srgbClr val="24567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