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Bangers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Banger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c261c4e62b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c261c4e62b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118800" y="110381"/>
            <a:ext cx="8849700" cy="48918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277250" y="3932600"/>
            <a:ext cx="8521500" cy="9507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>
            <p:ph type="title"/>
          </p:nvPr>
        </p:nvSpPr>
        <p:spPr>
          <a:xfrm>
            <a:off x="277700" y="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Bangers"/>
                <a:ea typeface="Bangers"/>
                <a:cs typeface="Bangers"/>
                <a:sym typeface="Bangers"/>
              </a:rPr>
              <a:t>MI MOMENTO PERSONAL</a:t>
            </a:r>
            <a:endParaRPr>
              <a:latin typeface="Bangers"/>
              <a:ea typeface="Bangers"/>
              <a:cs typeface="Bangers"/>
              <a:sym typeface="Bangers"/>
            </a:endParaRPr>
          </a:p>
        </p:txBody>
      </p:sp>
      <p:sp>
        <p:nvSpPr>
          <p:cNvPr id="57" name="Google Shape;57;p13"/>
          <p:cNvSpPr txBox="1"/>
          <p:nvPr>
            <p:ph type="title"/>
          </p:nvPr>
        </p:nvSpPr>
        <p:spPr>
          <a:xfrm>
            <a:off x="311700" y="36832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>
                <a:latin typeface="Bangers"/>
                <a:ea typeface="Bangers"/>
                <a:cs typeface="Bangers"/>
                <a:sym typeface="Bangers"/>
              </a:rPr>
              <a:t>NUEVAS OPORTUNIDADES</a:t>
            </a:r>
            <a:endParaRPr sz="1200">
              <a:latin typeface="Bangers"/>
              <a:ea typeface="Bangers"/>
              <a:cs typeface="Bangers"/>
              <a:sym typeface="Banger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