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df2e3fd4ce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df2e3fd4ce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f2e3fd4c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df2e3fd4c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f2e3fd4c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f2e3fd4c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f2e3fd4ce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df2e3fd4ce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f2e3fd4ce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f2e3fd4ce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f2e3fd4ce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f2e3fd4ce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f2e3fd4ce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f2e3fd4ce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df2e3fd4ce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df2e3fd4ce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e6ceb417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e6ceb417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f2e3fd4ce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df2e3fd4ce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f2e3fd4c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f2e3fd4c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f2e3fd4ce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f2e3fd4ce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f2e3fd4ce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f2e3fd4ce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HACER REFERENCIA A LAS EVALUACIONES: MEJORAS INTRODUCIDAS: CANCIÓN DE LOS PEQUEÑOS MÁS CORTA Y LETRA MÁS SENCILLA. LETRA MÁS SENCILLA CANCIÓN MAYORES. VIDEO MÁS CONCEPTUAL EN PEQUEÑOS. PROYECTO CANCIÓN MAYORES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e2e53399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e2e53399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HACER REFERENCIA A LAS EVALUACIONES: MEJORAS INTRODUCIDAS: CANCIÓN DE LOS PEQUEÑOS MÁS CORTA Y LETRA MÁS SENCILLA. LETRA MÁS SENCILLA CANCIÓN MAYORES. VIDEO MÁS CONCEPTUAL EN PEQUEÑOS. PROYECTO CANCIÓN MAYORES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2e533990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2e533990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HACER REFERENCIA A LAS EVALUACIONES: MEJORAS INTRODUCIDAS: CANCIÓN DE LOS PEQUEÑOS MÁS CORTA Y LETRA MÁS SENCILLA. LETRA MÁS SENCILLA CANCIÓN MAYORES. VIDEO MÁS CONCEPTUAL EN PEQUEÑOS. PROYECTO CANCIÓN MAYORES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df2e3fd4ce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df2e3fd4ce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ORACIONES: 2 SEMANAS PARA SEMANA SANTA / MES DE MARÍA UNA PARA CADA SEMANA / NAVIDAD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df2e3fd4ce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df2e3fd4ce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df2e3fd4ce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df2e3fd4ce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f2e3fd4ce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df2e3fd4ce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2e533990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e2e533990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f84b213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df84b213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f2e3fd4c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f2e3fd4c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df2e3fd4ce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df2e3fd4ce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f2e3fd4c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f2e3fd4c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Dinero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Individualismo mal entendido, ese que me </a:t>
            </a:r>
            <a:r>
              <a:rPr lang="es"/>
              <a:t>aísla</a:t>
            </a:r>
            <a:r>
              <a:rPr lang="es"/>
              <a:t> de los demás, que poner por encima mis deseos, mis sueños, incluso abasallando a otros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f2e3fd4c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f2e3fd4c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Consumismo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Tecnología: ese paradigma tecnocrático del que habla el Papa Francisco, que parece que nos va a solucionar todos nuestros problemas y que lo que hace es crear más injusticias en este mundo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df2e3fd4ce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df2e3fd4ce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Llamada de la imagen…se convierte al final más que en una llamada en una exclavitud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Lujo…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f2e3fd4ce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df2e3fd4ce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df2e3fd4c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df2e3fd4c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f2e3fd4ce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f2e3fd4ce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youtube.com/watch?v=uscJ_7IRAHk" TargetMode="External"/><Relationship Id="rId4" Type="http://schemas.openxmlformats.org/officeDocument/2006/relationships/image" Target="../media/image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youtube.com/watch?v=zntVfS-hK00" TargetMode="External"/><Relationship Id="rId4" Type="http://schemas.openxmlformats.org/officeDocument/2006/relationships/image" Target="../media/image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youtube.com/watch?v=0mmXwtlbzY8" TargetMode="External"/><Relationship Id="rId4" Type="http://schemas.openxmlformats.org/officeDocument/2006/relationships/image" Target="../media/image1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lineasdefuerza@jesuitas.es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cSN6CheGrjE" TargetMode="External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1059300" y="1906450"/>
            <a:ext cx="70254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CAMPAÑA DE LdF 24-25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975" y="-749750"/>
            <a:ext cx="4611350" cy="64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471900" y="569575"/>
            <a:ext cx="4555500" cy="9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INVITACIÓN A SEGUIRLE</a:t>
            </a:r>
            <a:r>
              <a:rPr lang="es"/>
              <a:t>…</a:t>
            </a:r>
            <a:endParaRPr/>
          </a:p>
        </p:txBody>
      </p:sp>
      <p:sp>
        <p:nvSpPr>
          <p:cNvPr id="133" name="Google Shape;133;p23"/>
          <p:cNvSpPr txBox="1"/>
          <p:nvPr>
            <p:ph type="title"/>
          </p:nvPr>
        </p:nvSpPr>
        <p:spPr>
          <a:xfrm>
            <a:off x="1217100" y="1989550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RESPUESTA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4" name="Google Shape;134;p23"/>
          <p:cNvSpPr txBox="1"/>
          <p:nvPr>
            <p:ph type="title"/>
          </p:nvPr>
        </p:nvSpPr>
        <p:spPr>
          <a:xfrm>
            <a:off x="1805375" y="2926575"/>
            <a:ext cx="36927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CON OTROS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5" name="Google Shape;135;p23"/>
          <p:cNvSpPr txBox="1"/>
          <p:nvPr>
            <p:ph type="title"/>
          </p:nvPr>
        </p:nvSpPr>
        <p:spPr>
          <a:xfrm>
            <a:off x="4834650" y="1893325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MISIÓN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6" name="Google Shape;136;p23"/>
          <p:cNvSpPr txBox="1"/>
          <p:nvPr>
            <p:ph type="title"/>
          </p:nvPr>
        </p:nvSpPr>
        <p:spPr>
          <a:xfrm>
            <a:off x="3894000" y="3240025"/>
            <a:ext cx="3434700" cy="152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500">
                <a:solidFill>
                  <a:srgbClr val="000000"/>
                </a:solidFill>
              </a:rPr>
              <a:t>FRONTERAS</a:t>
            </a:r>
            <a:endParaRPr sz="4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975" y="-749750"/>
            <a:ext cx="4611350" cy="64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471900" y="0"/>
            <a:ext cx="5427300" cy="150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FRONTERAS… PERSONALES</a:t>
            </a:r>
            <a:endParaRPr/>
          </a:p>
        </p:txBody>
      </p:sp>
      <p:sp>
        <p:nvSpPr>
          <p:cNvPr id="147" name="Google Shape;147;p25"/>
          <p:cNvSpPr txBox="1"/>
          <p:nvPr>
            <p:ph type="title"/>
          </p:nvPr>
        </p:nvSpPr>
        <p:spPr>
          <a:xfrm>
            <a:off x="1616100" y="1506775"/>
            <a:ext cx="2955900" cy="9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MIEDOS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8" name="Google Shape;148;p25"/>
          <p:cNvSpPr txBox="1"/>
          <p:nvPr>
            <p:ph type="title"/>
          </p:nvPr>
        </p:nvSpPr>
        <p:spPr>
          <a:xfrm>
            <a:off x="1805375" y="2926575"/>
            <a:ext cx="36927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LIMITACIONES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9" name="Google Shape;149;p25"/>
          <p:cNvSpPr txBox="1"/>
          <p:nvPr>
            <p:ph type="title"/>
          </p:nvPr>
        </p:nvSpPr>
        <p:spPr>
          <a:xfrm>
            <a:off x="4834650" y="1893325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FRACASOS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0" name="Google Shape;150;p25"/>
          <p:cNvSpPr txBox="1"/>
          <p:nvPr>
            <p:ph type="title"/>
          </p:nvPr>
        </p:nvSpPr>
        <p:spPr>
          <a:xfrm>
            <a:off x="3818850" y="4090225"/>
            <a:ext cx="36927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PREJUICIOS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471900" y="0"/>
            <a:ext cx="6822000" cy="150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FRONTERAS… ESTRUCTURALES</a:t>
            </a:r>
            <a:endParaRPr/>
          </a:p>
        </p:txBody>
      </p:sp>
      <p:sp>
        <p:nvSpPr>
          <p:cNvPr id="156" name="Google Shape;156;p26"/>
          <p:cNvSpPr txBox="1"/>
          <p:nvPr>
            <p:ph type="title"/>
          </p:nvPr>
        </p:nvSpPr>
        <p:spPr>
          <a:xfrm>
            <a:off x="1616100" y="1506775"/>
            <a:ext cx="2955900" cy="9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DESIGUALDAD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7" name="Google Shape;157;p26"/>
          <p:cNvSpPr txBox="1"/>
          <p:nvPr>
            <p:ph type="title"/>
          </p:nvPr>
        </p:nvSpPr>
        <p:spPr>
          <a:xfrm>
            <a:off x="1805375" y="2926575"/>
            <a:ext cx="36927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GUERRA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8" name="Google Shape;158;p26"/>
          <p:cNvSpPr txBox="1"/>
          <p:nvPr>
            <p:ph type="title"/>
          </p:nvPr>
        </p:nvSpPr>
        <p:spPr>
          <a:xfrm>
            <a:off x="4834650" y="1893325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VIOLENCIA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59" name="Google Shape;159;p26"/>
          <p:cNvSpPr txBox="1"/>
          <p:nvPr>
            <p:ph type="title"/>
          </p:nvPr>
        </p:nvSpPr>
        <p:spPr>
          <a:xfrm>
            <a:off x="3818850" y="3920725"/>
            <a:ext cx="4085400" cy="9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HAMBRE DE JUSTICIA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71450"/>
            <a:ext cx="8839204" cy="160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2775" y="2702350"/>
            <a:ext cx="4578452" cy="218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460950" y="1476225"/>
            <a:ext cx="7739700" cy="160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100"/>
              <a:t>VÍDEO DE LA CAMPAÑA</a:t>
            </a:r>
            <a:endParaRPr sz="6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9" title="VEN, SÍGUEME (EDUCSI Ldf 24-25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"/>
            <a:ext cx="9144000" cy="514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460950" y="1476225"/>
            <a:ext cx="3938700" cy="160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100"/>
              <a:t>CARTELES</a:t>
            </a:r>
            <a:endParaRPr sz="6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725" y="152400"/>
            <a:ext cx="345655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75" y="490700"/>
            <a:ext cx="9046824" cy="46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850" y="0"/>
            <a:ext cx="367429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460950" y="1092625"/>
            <a:ext cx="4583700" cy="19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100"/>
              <a:t>CANCIONES</a:t>
            </a:r>
            <a:endParaRPr sz="61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4" title="VEN, SÍGUEME - LS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3" y="33338"/>
            <a:ext cx="9025475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5" title="A LAS FRONTERAS DEL MUND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NOVEDADES INFANTIL Y PRIMARIA</a:t>
            </a:r>
            <a:endParaRPr/>
          </a:p>
        </p:txBody>
      </p:sp>
      <p:sp>
        <p:nvSpPr>
          <p:cNvPr id="211" name="Google Shape;211;p36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MAPA DE JESÚS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CELEBRACIONES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TUTORÍAS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ORACIONES/APERTURAS DEL DÍA</a:t>
            </a:r>
            <a:r>
              <a:rPr lang="es" sz="2800"/>
              <a:t> (SEMANA SANTA / MARÍA / NAVIDAD)</a:t>
            </a:r>
            <a:endParaRPr sz="28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s" sz="2800"/>
              <a:t>JUEGO: VEN, SÍGUEME</a:t>
            </a:r>
            <a:endParaRPr sz="2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NOVEDADES ESO/BACH/CICLOS</a:t>
            </a:r>
            <a:endParaRPr/>
          </a:p>
        </p:txBody>
      </p:sp>
      <p:sp>
        <p:nvSpPr>
          <p:cNvPr id="217" name="Google Shape;217;p3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JUEGOS DÍAS PREVIOS A NAVIDAD Y SEMANA SANTA</a:t>
            </a:r>
            <a:endParaRPr sz="2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600"/>
              <a:t>TUTORÍAS INDEPENDIENTES</a:t>
            </a:r>
            <a:endParaRPr sz="2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600"/>
              <a:t>CELEBRACIONES: AÑADIMOS GRADUACIÓN</a:t>
            </a:r>
            <a:endParaRPr sz="2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NOVEDADES GENERALES</a:t>
            </a:r>
            <a:endParaRPr/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CLAUSTRO DE IDENTIDAD (TALLERES EXPERIENCIALES)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PÍLDORAS PARA EL CLAUSTRO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ESPACIOS VERDES PARA EL CLAUSTRO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PRESENTACIÓN PARA PARAESCOLARES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800"/>
              <a:t>CARPETA CON MATERIALES DE LA AGENDA IGNACIANA</a:t>
            </a:r>
            <a:endParaRPr sz="2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AVISOS PARROQUIALES</a:t>
            </a:r>
            <a:endParaRPr/>
          </a:p>
        </p:txBody>
      </p:sp>
      <p:sp>
        <p:nvSpPr>
          <p:cNvPr id="229" name="Google Shape;229;p3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ORACIONES PARA FAMILIAS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EVALUACIÓN (TUTORÍAS Y CAMPAÑAS)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FORMATOS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/>
              <a:t>PEDIDOS DE MATERIALES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 sz="2800"/>
              <a:t>PRESENTACIÓN CAMPAÑA 5 SEPTIEMBRE (9:00-10:00)</a:t>
            </a:r>
            <a:endParaRPr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AVISOS PARROQUIALES</a:t>
            </a:r>
            <a:endParaRPr/>
          </a:p>
        </p:txBody>
      </p:sp>
      <p:sp>
        <p:nvSpPr>
          <p:cNvPr id="235" name="Google Shape;235;p4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/>
              <a:t>NUEVA DIRECCIÓN EMAIL: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2800" u="sng">
                <a:solidFill>
                  <a:schemeClr val="hlink"/>
                </a:solidFill>
                <a:hlinkClick r:id="rId3"/>
              </a:rPr>
              <a:t>lineasdefuerza@jesuitas.es</a:t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4100"/>
              <a:t>PULSERAS</a:t>
            </a:r>
            <a:endParaRPr sz="4100"/>
          </a:p>
        </p:txBody>
      </p:sp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 b="87843" l="0" r="0" t="0"/>
          <a:stretch/>
        </p:blipFill>
        <p:spPr>
          <a:xfrm>
            <a:off x="-294687" y="2330550"/>
            <a:ext cx="9733373" cy="68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2376000" y="2065350"/>
            <a:ext cx="43920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PROYECTO VITAL</a:t>
            </a:r>
            <a:endParaRPr/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5498000" y="3821825"/>
            <a:ext cx="37239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SENTIDO A LA VIDA</a:t>
            </a:r>
            <a:endParaRPr/>
          </a:p>
        </p:txBody>
      </p:sp>
      <p:sp>
        <p:nvSpPr>
          <p:cNvPr id="79" name="Google Shape;79;p15"/>
          <p:cNvSpPr txBox="1"/>
          <p:nvPr>
            <p:ph type="title"/>
          </p:nvPr>
        </p:nvSpPr>
        <p:spPr>
          <a:xfrm>
            <a:off x="331500" y="334725"/>
            <a:ext cx="2708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LLAMADA</a:t>
            </a:r>
            <a:endParaRPr/>
          </a:p>
        </p:txBody>
      </p:sp>
      <p:sp>
        <p:nvSpPr>
          <p:cNvPr id="80" name="Google Shape;80;p15"/>
          <p:cNvSpPr/>
          <p:nvPr/>
        </p:nvSpPr>
        <p:spPr>
          <a:xfrm rot="5400000">
            <a:off x="6840575" y="2661825"/>
            <a:ext cx="837000" cy="819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/>
          <p:nvPr/>
        </p:nvSpPr>
        <p:spPr>
          <a:xfrm rot="-5400859">
            <a:off x="985804" y="1431374"/>
            <a:ext cx="1200300" cy="10326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MUCHAS GRACIAS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type="title"/>
          </p:nvPr>
        </p:nvSpPr>
        <p:spPr>
          <a:xfrm>
            <a:off x="1396350" y="407450"/>
            <a:ext cx="63513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RECIBIMOS MUCHAS LLAMADAS</a:t>
            </a: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62950"/>
            <a:ext cx="4317350" cy="287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9475" y="1862950"/>
            <a:ext cx="4317350" cy="2877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1396350" y="407450"/>
            <a:ext cx="63513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RECIBIMOS MUCHAS LLAMADAS</a:t>
            </a: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25" y="1902050"/>
            <a:ext cx="4317312" cy="28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902050"/>
            <a:ext cx="4384576" cy="28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1396350" y="407450"/>
            <a:ext cx="63513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RECIBIMOS MUCHAS LLAMADAS</a:t>
            </a:r>
            <a:endParaRPr/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825" y="1902050"/>
            <a:ext cx="4267200" cy="28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625" y="1902050"/>
            <a:ext cx="4267199" cy="287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9975" y="-749750"/>
            <a:ext cx="4611350" cy="645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 title="Llamado de Mateo - the chose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728125" cy="49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471900" y="738725"/>
            <a:ext cx="41718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CONOCER A JESÚS…</a:t>
            </a:r>
            <a:endParaRPr/>
          </a:p>
        </p:txBody>
      </p:sp>
      <p:sp>
        <p:nvSpPr>
          <p:cNvPr id="118" name="Google Shape;118;p21"/>
          <p:cNvSpPr txBox="1"/>
          <p:nvPr>
            <p:ph type="title"/>
          </p:nvPr>
        </p:nvSpPr>
        <p:spPr>
          <a:xfrm>
            <a:off x="1217100" y="1989550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SU PALABRA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9" name="Google Shape;119;p21"/>
          <p:cNvSpPr txBox="1"/>
          <p:nvPr>
            <p:ph type="title"/>
          </p:nvPr>
        </p:nvSpPr>
        <p:spPr>
          <a:xfrm>
            <a:off x="1805375" y="2926575"/>
            <a:ext cx="36927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SU MODO DE HACER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4834650" y="1893325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SUS SUEÑOS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1" name="Google Shape;121;p21"/>
          <p:cNvSpPr txBox="1"/>
          <p:nvPr>
            <p:ph type="title"/>
          </p:nvPr>
        </p:nvSpPr>
        <p:spPr>
          <a:xfrm>
            <a:off x="3894000" y="4103125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SUS MIEDOS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2" name="Google Shape;122;p21"/>
          <p:cNvSpPr txBox="1"/>
          <p:nvPr>
            <p:ph type="title"/>
          </p:nvPr>
        </p:nvSpPr>
        <p:spPr>
          <a:xfrm>
            <a:off x="6255325" y="2998225"/>
            <a:ext cx="26769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000000"/>
                </a:solidFill>
              </a:rPr>
              <a:t>A SU PADRE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