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embeddedFontLst>
    <p:embeddedFont>
      <p:font typeface="Gamja Flower"/>
      <p:regular r:id="rId10"/>
    </p:embeddedFont>
    <p:embeddedFont>
      <p:font typeface="Gaegu"/>
      <p:regular r:id="rId11"/>
      <p:bold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font" Target="fonts/Gaegu-regular.fntdata"/><Relationship Id="rId10" Type="http://schemas.openxmlformats.org/officeDocument/2006/relationships/font" Target="fonts/GamjaFlower-regular.fntdata"/><Relationship Id="rId12" Type="http://schemas.openxmlformats.org/officeDocument/2006/relationships/font" Target="fonts/Gaegu-bold.fnt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b6d3b5030b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2b6d3b5030b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6d3b5030b_1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2b6d3b5030b_1_2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6d3b5030b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b6d3b5030b_1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6d3b5030b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b6d3b5030b_1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39374" y="3790549"/>
            <a:ext cx="5581764" cy="5482278"/>
          </a:xfrm>
          <a:custGeom>
            <a:rect b="b" l="l" r="r" t="t"/>
            <a:pathLst>
              <a:path extrusionOk="0" h="14522592" w="15723279">
                <a:moveTo>
                  <a:pt x="0" y="0"/>
                </a:moveTo>
                <a:lnTo>
                  <a:pt x="15723279" y="0"/>
                </a:lnTo>
                <a:lnTo>
                  <a:pt x="15723279" y="14522592"/>
                </a:lnTo>
                <a:lnTo>
                  <a:pt x="0" y="14522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-2249223" y="-5511574"/>
            <a:ext cx="7312030" cy="7272427"/>
          </a:xfrm>
          <a:custGeom>
            <a:rect b="b" l="l" r="r" t="t"/>
            <a:pathLst>
              <a:path extrusionOk="0" h="16814861" w="20597269">
                <a:moveTo>
                  <a:pt x="0" y="0"/>
                </a:moveTo>
                <a:lnTo>
                  <a:pt x="20597270" y="0"/>
                </a:lnTo>
                <a:lnTo>
                  <a:pt x="20597270" y="16814862"/>
                </a:lnTo>
                <a:lnTo>
                  <a:pt x="0" y="16814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3509381" y="-3600948"/>
            <a:ext cx="6233575" cy="6735690"/>
          </a:xfrm>
          <a:custGeom>
            <a:rect b="b" l="l" r="r" t="t"/>
            <a:pathLst>
              <a:path extrusionOk="0" h="13471380" w="12467150">
                <a:moveTo>
                  <a:pt x="0" y="0"/>
                </a:moveTo>
                <a:lnTo>
                  <a:pt x="12467150" y="0"/>
                </a:lnTo>
                <a:lnTo>
                  <a:pt x="12467150" y="13471380"/>
                </a:lnTo>
                <a:lnTo>
                  <a:pt x="0" y="1347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-3281317" y="2365852"/>
            <a:ext cx="6233575" cy="6735690"/>
          </a:xfrm>
          <a:custGeom>
            <a:rect b="b" l="l" r="r" t="t"/>
            <a:pathLst>
              <a:path extrusionOk="0" h="13471380" w="12467150">
                <a:moveTo>
                  <a:pt x="0" y="0"/>
                </a:moveTo>
                <a:lnTo>
                  <a:pt x="12467150" y="0"/>
                </a:lnTo>
                <a:lnTo>
                  <a:pt x="12467150" y="13471380"/>
                </a:lnTo>
                <a:lnTo>
                  <a:pt x="0" y="1347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4803212" y="3291339"/>
            <a:ext cx="8115300" cy="6934893"/>
          </a:xfrm>
          <a:custGeom>
            <a:rect b="b" l="l" r="r" t="t"/>
            <a:pathLst>
              <a:path extrusionOk="0" h="13869785" w="16230600">
                <a:moveTo>
                  <a:pt x="0" y="0"/>
                </a:moveTo>
                <a:lnTo>
                  <a:pt x="16230600" y="0"/>
                </a:lnTo>
                <a:lnTo>
                  <a:pt x="16230600" y="13869785"/>
                </a:lnTo>
                <a:lnTo>
                  <a:pt x="0" y="13869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-4605919" y="-4802279"/>
            <a:ext cx="8115300" cy="6934893"/>
          </a:xfrm>
          <a:custGeom>
            <a:rect b="b" l="l" r="r" t="t"/>
            <a:pathLst>
              <a:path extrusionOk="0" h="13869785" w="16230600">
                <a:moveTo>
                  <a:pt x="0" y="0"/>
                </a:moveTo>
                <a:lnTo>
                  <a:pt x="16230600" y="0"/>
                </a:lnTo>
                <a:lnTo>
                  <a:pt x="16230600" y="13869785"/>
                </a:lnTo>
                <a:lnTo>
                  <a:pt x="0" y="13869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5223851" y="1991813"/>
            <a:ext cx="6328620" cy="5736424"/>
          </a:xfrm>
          <a:custGeom>
            <a:rect b="b" l="l" r="r" t="t"/>
            <a:pathLst>
              <a:path extrusionOk="0" h="14522592" w="15723279">
                <a:moveTo>
                  <a:pt x="0" y="0"/>
                </a:moveTo>
                <a:lnTo>
                  <a:pt x="15723279" y="0"/>
                </a:lnTo>
                <a:lnTo>
                  <a:pt x="15723279" y="14522592"/>
                </a:lnTo>
                <a:lnTo>
                  <a:pt x="0" y="14522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5753874" y="2857500"/>
            <a:ext cx="5419427" cy="6915355"/>
          </a:xfrm>
          <a:custGeom>
            <a:rect b="b" l="l" r="r" t="t"/>
            <a:pathLst>
              <a:path extrusionOk="0" h="16663507" w="13633779">
                <a:moveTo>
                  <a:pt x="0" y="0"/>
                </a:moveTo>
                <a:lnTo>
                  <a:pt x="13633778" y="0"/>
                </a:lnTo>
                <a:lnTo>
                  <a:pt x="13633778" y="16663508"/>
                </a:lnTo>
                <a:lnTo>
                  <a:pt x="0" y="1666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 rot="-2338560">
            <a:off x="-2623018" y="2043098"/>
            <a:ext cx="4822799" cy="6545201"/>
          </a:xfrm>
          <a:custGeom>
            <a:rect b="b" l="l" r="r" t="t"/>
            <a:pathLst>
              <a:path extrusionOk="0" h="16663507" w="13633779">
                <a:moveTo>
                  <a:pt x="0" y="0"/>
                </a:moveTo>
                <a:lnTo>
                  <a:pt x="13633778" y="0"/>
                </a:lnTo>
                <a:lnTo>
                  <a:pt x="13633778" y="16663508"/>
                </a:lnTo>
                <a:lnTo>
                  <a:pt x="0" y="1666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6"/>
          <p:cNvSpPr/>
          <p:nvPr/>
        </p:nvSpPr>
        <p:spPr>
          <a:xfrm rot="-6429957">
            <a:off x="-11130" y="2915477"/>
            <a:ext cx="8154634" cy="8110154"/>
          </a:xfrm>
          <a:custGeom>
            <a:rect b="b" l="l" r="r" t="t"/>
            <a:pathLst>
              <a:path extrusionOk="0" h="16228019" w="16317021">
                <a:moveTo>
                  <a:pt x="0" y="0"/>
                </a:moveTo>
                <a:lnTo>
                  <a:pt x="16317022" y="0"/>
                </a:lnTo>
                <a:lnTo>
                  <a:pt x="16317022" y="16228019"/>
                </a:lnTo>
                <a:lnTo>
                  <a:pt x="0" y="16228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6"/>
          <p:cNvSpPr/>
          <p:nvPr/>
        </p:nvSpPr>
        <p:spPr>
          <a:xfrm rot="-6429957">
            <a:off x="5051955" y="-5369525"/>
            <a:ext cx="8154634" cy="8110154"/>
          </a:xfrm>
          <a:custGeom>
            <a:rect b="b" l="l" r="r" t="t"/>
            <a:pathLst>
              <a:path extrusionOk="0" h="16228019" w="16317021">
                <a:moveTo>
                  <a:pt x="0" y="0"/>
                </a:moveTo>
                <a:lnTo>
                  <a:pt x="16317022" y="0"/>
                </a:lnTo>
                <a:lnTo>
                  <a:pt x="16317022" y="16228019"/>
                </a:lnTo>
                <a:lnTo>
                  <a:pt x="0" y="16228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2348639" y="-3544323"/>
            <a:ext cx="6525161" cy="5627504"/>
          </a:xfrm>
          <a:custGeom>
            <a:rect b="b" l="l" r="r" t="t"/>
            <a:pathLst>
              <a:path extrusionOk="0" h="14522592" w="15723279">
                <a:moveTo>
                  <a:pt x="0" y="0"/>
                </a:moveTo>
                <a:lnTo>
                  <a:pt x="15723279" y="0"/>
                </a:lnTo>
                <a:lnTo>
                  <a:pt x="15723279" y="14522592"/>
                </a:lnTo>
                <a:lnTo>
                  <a:pt x="0" y="14522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7"/>
          <p:cNvSpPr/>
          <p:nvPr/>
        </p:nvSpPr>
        <p:spPr>
          <a:xfrm>
            <a:off x="2857499" y="3244174"/>
            <a:ext cx="5896230" cy="5627504"/>
          </a:xfrm>
          <a:custGeom>
            <a:rect b="b" l="l" r="r" t="t"/>
            <a:pathLst>
              <a:path extrusionOk="0" h="14522592" w="15723279">
                <a:moveTo>
                  <a:pt x="0" y="0"/>
                </a:moveTo>
                <a:lnTo>
                  <a:pt x="15723279" y="0"/>
                </a:lnTo>
                <a:lnTo>
                  <a:pt x="15723279" y="14522592"/>
                </a:lnTo>
                <a:lnTo>
                  <a:pt x="0" y="14522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8"/>
          <p:cNvSpPr/>
          <p:nvPr/>
        </p:nvSpPr>
        <p:spPr>
          <a:xfrm rot="3368939">
            <a:off x="218812" y="2910134"/>
            <a:ext cx="3365397" cy="5488375"/>
          </a:xfrm>
          <a:custGeom>
            <a:rect b="b" l="l" r="r" t="t"/>
            <a:pathLst>
              <a:path extrusionOk="0" h="16663507" w="13633779">
                <a:moveTo>
                  <a:pt x="0" y="0"/>
                </a:moveTo>
                <a:lnTo>
                  <a:pt x="13633778" y="0"/>
                </a:lnTo>
                <a:lnTo>
                  <a:pt x="13633778" y="16663508"/>
                </a:lnTo>
                <a:lnTo>
                  <a:pt x="0" y="1666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8"/>
          <p:cNvSpPr/>
          <p:nvPr/>
        </p:nvSpPr>
        <p:spPr>
          <a:xfrm rot="7934454">
            <a:off x="6744068" y="-2658825"/>
            <a:ext cx="4005466" cy="6221120"/>
          </a:xfrm>
          <a:custGeom>
            <a:rect b="b" l="l" r="r" t="t"/>
            <a:pathLst>
              <a:path extrusionOk="0" h="16663507" w="13633779">
                <a:moveTo>
                  <a:pt x="0" y="0"/>
                </a:moveTo>
                <a:lnTo>
                  <a:pt x="13633778" y="0"/>
                </a:lnTo>
                <a:lnTo>
                  <a:pt x="13633778" y="16663508"/>
                </a:lnTo>
                <a:lnTo>
                  <a:pt x="0" y="16663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3509381" y="-3600948"/>
            <a:ext cx="6233575" cy="6735690"/>
          </a:xfrm>
          <a:custGeom>
            <a:rect b="b" l="l" r="r" t="t"/>
            <a:pathLst>
              <a:path extrusionOk="0" h="13471380" w="12467150">
                <a:moveTo>
                  <a:pt x="0" y="0"/>
                </a:moveTo>
                <a:lnTo>
                  <a:pt x="12467150" y="0"/>
                </a:lnTo>
                <a:lnTo>
                  <a:pt x="12467150" y="13471380"/>
                </a:lnTo>
                <a:lnTo>
                  <a:pt x="0" y="1347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9"/>
          <p:cNvSpPr/>
          <p:nvPr/>
        </p:nvSpPr>
        <p:spPr>
          <a:xfrm>
            <a:off x="4803212" y="3291339"/>
            <a:ext cx="8115300" cy="6934893"/>
          </a:xfrm>
          <a:custGeom>
            <a:rect b="b" l="l" r="r" t="t"/>
            <a:pathLst>
              <a:path extrusionOk="0" h="13869785" w="16230600">
                <a:moveTo>
                  <a:pt x="0" y="0"/>
                </a:moveTo>
                <a:lnTo>
                  <a:pt x="16230600" y="0"/>
                </a:lnTo>
                <a:lnTo>
                  <a:pt x="16230600" y="13869785"/>
                </a:lnTo>
                <a:lnTo>
                  <a:pt x="0" y="13869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9"/>
          <p:cNvSpPr/>
          <p:nvPr/>
        </p:nvSpPr>
        <p:spPr>
          <a:xfrm>
            <a:off x="-4605919" y="-4802279"/>
            <a:ext cx="8115300" cy="6934893"/>
          </a:xfrm>
          <a:custGeom>
            <a:rect b="b" l="l" r="r" t="t"/>
            <a:pathLst>
              <a:path extrusionOk="0" h="13869785" w="16230600">
                <a:moveTo>
                  <a:pt x="0" y="0"/>
                </a:moveTo>
                <a:lnTo>
                  <a:pt x="16230600" y="0"/>
                </a:lnTo>
                <a:lnTo>
                  <a:pt x="16230600" y="13869785"/>
                </a:lnTo>
                <a:lnTo>
                  <a:pt x="0" y="13869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egu"/>
              <a:buNone/>
              <a:defRPr b="1" sz="2800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Char char="●"/>
              <a:defRPr b="1" sz="18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egu"/>
              <a:buChar char="○"/>
              <a:defRPr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■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●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○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■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●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○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mja Flower"/>
              <a:buChar char="■"/>
              <a:defRPr>
                <a:solidFill>
                  <a:schemeClr val="dk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6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/>
          <p:nvPr/>
        </p:nvSpPr>
        <p:spPr>
          <a:xfrm rot="-499954">
            <a:off x="668604" y="748454"/>
            <a:ext cx="3490475" cy="3819945"/>
          </a:xfrm>
          <a:custGeom>
            <a:rect b="b" l="l" r="r" t="t"/>
            <a:pathLst>
              <a:path extrusionOk="0" h="7635597" w="6977027">
                <a:moveTo>
                  <a:pt x="0" y="0"/>
                </a:moveTo>
                <a:lnTo>
                  <a:pt x="6977027" y="0"/>
                </a:lnTo>
                <a:lnTo>
                  <a:pt x="6977027" y="7635597"/>
                </a:lnTo>
                <a:lnTo>
                  <a:pt x="0" y="7635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6" name="Google Shape;66;p11"/>
          <p:cNvPicPr preferRelativeResize="0"/>
          <p:nvPr/>
        </p:nvPicPr>
        <p:blipFill rotWithShape="1">
          <a:blip r:embed="rId5">
            <a:alphaModFix/>
          </a:blip>
          <a:srcRect b="0" l="7577" r="7568" t="0"/>
          <a:stretch/>
        </p:blipFill>
        <p:spPr>
          <a:xfrm rot="-519741">
            <a:off x="992198" y="1127457"/>
            <a:ext cx="2750605" cy="251316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1"/>
          <p:cNvSpPr txBox="1"/>
          <p:nvPr/>
        </p:nvSpPr>
        <p:spPr>
          <a:xfrm>
            <a:off x="4162072" y="1078339"/>
            <a:ext cx="4538700" cy="29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700">
                <a:latin typeface="Gaegu"/>
                <a:ea typeface="Gaegu"/>
                <a:cs typeface="Gaegu"/>
                <a:sym typeface="Gaegu"/>
              </a:rPr>
              <a:t>¿A quién elegirías tú?</a:t>
            </a:r>
            <a:endParaRPr b="1"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6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/>
          <p:nvPr/>
        </p:nvSpPr>
        <p:spPr>
          <a:xfrm rot="-507302">
            <a:off x="6937850" y="1628543"/>
            <a:ext cx="1779053" cy="1946980"/>
          </a:xfrm>
          <a:custGeom>
            <a:rect b="b" l="l" r="r" t="t"/>
            <a:pathLst>
              <a:path extrusionOk="0" h="5204918" w="4755994">
                <a:moveTo>
                  <a:pt x="0" y="0"/>
                </a:moveTo>
                <a:lnTo>
                  <a:pt x="4755994" y="0"/>
                </a:lnTo>
                <a:lnTo>
                  <a:pt x="4755994" y="5204918"/>
                </a:lnTo>
                <a:lnTo>
                  <a:pt x="0" y="5204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12"/>
          <p:cNvSpPr/>
          <p:nvPr/>
        </p:nvSpPr>
        <p:spPr>
          <a:xfrm rot="-507302">
            <a:off x="4767625" y="1628543"/>
            <a:ext cx="1779053" cy="1946980"/>
          </a:xfrm>
          <a:custGeom>
            <a:rect b="b" l="l" r="r" t="t"/>
            <a:pathLst>
              <a:path extrusionOk="0" h="5204918" w="4755994">
                <a:moveTo>
                  <a:pt x="0" y="0"/>
                </a:moveTo>
                <a:lnTo>
                  <a:pt x="4755994" y="0"/>
                </a:lnTo>
                <a:lnTo>
                  <a:pt x="4755994" y="5204918"/>
                </a:lnTo>
                <a:lnTo>
                  <a:pt x="0" y="5204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2"/>
          <p:cNvSpPr/>
          <p:nvPr/>
        </p:nvSpPr>
        <p:spPr>
          <a:xfrm rot="-507302">
            <a:off x="2597400" y="1628543"/>
            <a:ext cx="1779053" cy="1946980"/>
          </a:xfrm>
          <a:custGeom>
            <a:rect b="b" l="l" r="r" t="t"/>
            <a:pathLst>
              <a:path extrusionOk="0" h="5204918" w="4755994">
                <a:moveTo>
                  <a:pt x="0" y="0"/>
                </a:moveTo>
                <a:lnTo>
                  <a:pt x="4755994" y="0"/>
                </a:lnTo>
                <a:lnTo>
                  <a:pt x="4755994" y="5204918"/>
                </a:lnTo>
                <a:lnTo>
                  <a:pt x="0" y="5204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2"/>
          <p:cNvSpPr/>
          <p:nvPr/>
        </p:nvSpPr>
        <p:spPr>
          <a:xfrm rot="-507302">
            <a:off x="427175" y="1628543"/>
            <a:ext cx="1779053" cy="1946980"/>
          </a:xfrm>
          <a:custGeom>
            <a:rect b="b" l="l" r="r" t="t"/>
            <a:pathLst>
              <a:path extrusionOk="0" h="5204918" w="4755994">
                <a:moveTo>
                  <a:pt x="0" y="0"/>
                </a:moveTo>
                <a:lnTo>
                  <a:pt x="4755994" y="0"/>
                </a:lnTo>
                <a:lnTo>
                  <a:pt x="4755994" y="5204918"/>
                </a:lnTo>
                <a:lnTo>
                  <a:pt x="0" y="5204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2"/>
          <p:cNvSpPr txBox="1"/>
          <p:nvPr/>
        </p:nvSpPr>
        <p:spPr>
          <a:xfrm>
            <a:off x="1253400" y="441075"/>
            <a:ext cx="6637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latin typeface="Gaegu"/>
                <a:ea typeface="Gaegu"/>
                <a:cs typeface="Gaegu"/>
                <a:sym typeface="Gaegu"/>
              </a:rPr>
              <a:t>¿Con quién te quedas?</a:t>
            </a:r>
            <a:endParaRPr sz="100"/>
          </a:p>
        </p:txBody>
      </p:sp>
      <p:sp>
        <p:nvSpPr>
          <p:cNvPr id="78" name="Google Shape;78;p12"/>
          <p:cNvSpPr txBox="1"/>
          <p:nvPr/>
        </p:nvSpPr>
        <p:spPr>
          <a:xfrm rot="-489515">
            <a:off x="4999153" y="3631307"/>
            <a:ext cx="1621410" cy="307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LIONEL MESSI</a:t>
            </a:r>
            <a:endParaRPr sz="700"/>
          </a:p>
        </p:txBody>
      </p:sp>
      <p:sp>
        <p:nvSpPr>
          <p:cNvPr id="79" name="Google Shape;79;p12"/>
          <p:cNvSpPr txBox="1"/>
          <p:nvPr/>
        </p:nvSpPr>
        <p:spPr>
          <a:xfrm rot="-489162">
            <a:off x="617658" y="3631332"/>
            <a:ext cx="1935663" cy="3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AITANA BONMATÍ</a:t>
            </a:r>
            <a:endParaRPr sz="700"/>
          </a:p>
        </p:txBody>
      </p:sp>
      <p:sp>
        <p:nvSpPr>
          <p:cNvPr id="80" name="Google Shape;80;p12"/>
          <p:cNvSpPr txBox="1"/>
          <p:nvPr/>
        </p:nvSpPr>
        <p:spPr>
          <a:xfrm rot="-489593">
            <a:off x="7122998" y="3631292"/>
            <a:ext cx="1714154" cy="307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CARPINTERA</a:t>
            </a:r>
            <a:endParaRPr sz="700"/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5">
            <a:alphaModFix/>
          </a:blip>
          <a:srcRect b="0" l="23237" r="31081" t="0"/>
          <a:stretch/>
        </p:blipFill>
        <p:spPr>
          <a:xfrm rot="-515162">
            <a:off x="595211" y="1833035"/>
            <a:ext cx="1404227" cy="128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0651">
            <a:off x="4923992" y="1823171"/>
            <a:ext cx="1422415" cy="128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5534">
            <a:off x="2758719" y="1827013"/>
            <a:ext cx="1386585" cy="127317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 rot="-489143">
            <a:off x="2726981" y="3631276"/>
            <a:ext cx="1745338" cy="307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FONT</a:t>
            </a:r>
            <a:r>
              <a:rPr b="1" lang="en" sz="2000">
                <a:latin typeface="Gaegu"/>
                <a:ea typeface="Gaegu"/>
                <a:cs typeface="Gaegu"/>
                <a:sym typeface="Gaegu"/>
              </a:rPr>
              <a:t>ANERO</a:t>
            </a:r>
            <a:endParaRPr sz="700"/>
          </a:p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8">
            <a:alphaModFix/>
          </a:blip>
          <a:srcRect b="0" l="21196" r="14938" t="0"/>
          <a:stretch/>
        </p:blipFill>
        <p:spPr>
          <a:xfrm rot="-559729">
            <a:off x="7103230" y="1832401"/>
            <a:ext cx="1426091" cy="128672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/>
        </p:nvSpPr>
        <p:spPr>
          <a:xfrm>
            <a:off x="0" y="4357025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Gaegu"/>
                <a:ea typeface="Gaegu"/>
                <a:cs typeface="Gaegu"/>
                <a:sym typeface="Gaegu"/>
              </a:rPr>
              <a:t>¿Y si tuvieras que arreglar algo en casa?</a:t>
            </a:r>
            <a:endParaRPr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 rot="10257937">
            <a:off x="5621331" y="-809622"/>
            <a:ext cx="3262571" cy="3570529"/>
          </a:xfrm>
          <a:custGeom>
            <a:rect b="b" l="l" r="r" t="t"/>
            <a:pathLst>
              <a:path extrusionOk="0" h="7141058" w="6525142">
                <a:moveTo>
                  <a:pt x="0" y="0"/>
                </a:moveTo>
                <a:lnTo>
                  <a:pt x="6525142" y="0"/>
                </a:lnTo>
                <a:lnTo>
                  <a:pt x="6525142" y="7141058"/>
                </a:lnTo>
                <a:lnTo>
                  <a:pt x="0" y="714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 rot="-499954">
            <a:off x="3951803" y="2352575"/>
            <a:ext cx="3264406" cy="3572537"/>
          </a:xfrm>
          <a:custGeom>
            <a:rect b="b" l="l" r="r" t="t"/>
            <a:pathLst>
              <a:path extrusionOk="0" h="7141058" w="6525142">
                <a:moveTo>
                  <a:pt x="0" y="0"/>
                </a:moveTo>
                <a:lnTo>
                  <a:pt x="6525142" y="0"/>
                </a:lnTo>
                <a:lnTo>
                  <a:pt x="6525142" y="7141058"/>
                </a:lnTo>
                <a:lnTo>
                  <a:pt x="0" y="714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3"/>
          <p:cNvSpPr txBox="1"/>
          <p:nvPr/>
        </p:nvSpPr>
        <p:spPr>
          <a:xfrm>
            <a:off x="457075" y="138950"/>
            <a:ext cx="4114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latin typeface="Gaegu"/>
                <a:ea typeface="Gaegu"/>
                <a:cs typeface="Gaegu"/>
                <a:sym typeface="Gaegu"/>
              </a:rPr>
              <a:t>Escoge uno de los dos…</a:t>
            </a:r>
            <a:endParaRPr sz="5200"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72823">
            <a:off x="5998433" y="27352"/>
            <a:ext cx="2576284" cy="207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2709">
            <a:off x="4238587" y="2705962"/>
            <a:ext cx="2616148" cy="23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-244175" y="1705138"/>
            <a:ext cx="5049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latin typeface="Gaegu"/>
                <a:ea typeface="Gaegu"/>
                <a:cs typeface="Gaegu"/>
                <a:sym typeface="Gaegu"/>
              </a:rPr>
              <a:t>¿Y</a:t>
            </a:r>
            <a:r>
              <a:rPr b="1" lang="en" sz="4500">
                <a:latin typeface="Gaegu"/>
                <a:ea typeface="Gaegu"/>
                <a:cs typeface="Gaegu"/>
                <a:sym typeface="Gaegu"/>
              </a:rPr>
              <a:t> si tuvieras un pro</a:t>
            </a:r>
            <a:r>
              <a:rPr b="1" lang="en" sz="4900">
                <a:latin typeface="Gaegu"/>
                <a:ea typeface="Gaegu"/>
                <a:cs typeface="Gaegu"/>
                <a:sym typeface="Gaegu"/>
              </a:rPr>
              <a:t>blema</a:t>
            </a:r>
            <a:endParaRPr b="1" sz="4900">
              <a:latin typeface="Gaegu"/>
              <a:ea typeface="Gaegu"/>
              <a:cs typeface="Gaegu"/>
              <a:sym typeface="Gaeg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latin typeface="Gaegu"/>
                <a:ea typeface="Gaegu"/>
                <a:cs typeface="Gaegu"/>
                <a:sym typeface="Gaegu"/>
              </a:rPr>
              <a:t> de salud?</a:t>
            </a:r>
            <a:endParaRPr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7E6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2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820475" y="288825"/>
            <a:ext cx="9223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800">
                <a:latin typeface="Gaegu"/>
                <a:ea typeface="Gaegu"/>
                <a:cs typeface="Gaegu"/>
                <a:sym typeface="Gaegu"/>
              </a:rPr>
              <a:t>¿Con quién te quedas?</a:t>
            </a:r>
            <a:endParaRPr sz="100"/>
          </a:p>
        </p:txBody>
      </p:sp>
      <p:sp>
        <p:nvSpPr>
          <p:cNvPr id="104" name="Google Shape;104;p14"/>
          <p:cNvSpPr txBox="1"/>
          <p:nvPr/>
        </p:nvSpPr>
        <p:spPr>
          <a:xfrm>
            <a:off x="3401739" y="3647980"/>
            <a:ext cx="229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RUBIUS</a:t>
            </a:r>
            <a:endParaRPr sz="700"/>
          </a:p>
        </p:txBody>
      </p:sp>
      <p:sp>
        <p:nvSpPr>
          <p:cNvPr id="105" name="Google Shape;105;p14"/>
          <p:cNvSpPr txBox="1"/>
          <p:nvPr/>
        </p:nvSpPr>
        <p:spPr>
          <a:xfrm>
            <a:off x="6289114" y="3647980"/>
            <a:ext cx="229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TU TUTOR/A</a:t>
            </a:r>
            <a:endParaRPr sz="700"/>
          </a:p>
        </p:txBody>
      </p:sp>
      <p:sp>
        <p:nvSpPr>
          <p:cNvPr id="106" name="Google Shape;106;p14"/>
          <p:cNvSpPr txBox="1"/>
          <p:nvPr/>
        </p:nvSpPr>
        <p:spPr>
          <a:xfrm>
            <a:off x="514350" y="3647980"/>
            <a:ext cx="229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egu"/>
                <a:ea typeface="Gaegu"/>
                <a:cs typeface="Gaegu"/>
                <a:sym typeface="Gaegu"/>
              </a:rPr>
              <a:t>IBAI LLANOS</a:t>
            </a:r>
            <a:endParaRPr sz="700"/>
          </a:p>
        </p:txBody>
      </p:sp>
      <p:sp>
        <p:nvSpPr>
          <p:cNvPr id="107" name="Google Shape;107;p14"/>
          <p:cNvSpPr txBox="1"/>
          <p:nvPr/>
        </p:nvSpPr>
        <p:spPr>
          <a:xfrm>
            <a:off x="0" y="3955775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¿Y para ayudarte en el Cole?</a:t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0868">
            <a:off x="921317" y="1751470"/>
            <a:ext cx="1647642" cy="140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03287">
            <a:off x="6629558" y="1709158"/>
            <a:ext cx="1491535" cy="149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6">
            <a:alphaModFix/>
          </a:blip>
          <a:srcRect b="27463" l="27025" r="24402" t="2459"/>
          <a:stretch/>
        </p:blipFill>
        <p:spPr>
          <a:xfrm rot="226561">
            <a:off x="3715383" y="1779024"/>
            <a:ext cx="1664735" cy="135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7E6"/>
      </a:lt1>
      <a:dk2>
        <a:srgbClr val="262626"/>
      </a:dk2>
      <a:lt2>
        <a:srgbClr val="615DCB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