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Cedarville Cursive"/>
      <p:regular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gOqkXDlRbehSIDw0TXPQgnZhHe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darvilleCursive-regular.fntdata"/><Relationship Id="rId22" Type="http://schemas.openxmlformats.org/officeDocument/2006/relationships/font" Target="fonts/Merriweather-bold.fntdata"/><Relationship Id="rId21" Type="http://schemas.openxmlformats.org/officeDocument/2006/relationships/font" Target="fonts/Merriweather-regular.fntdata"/><Relationship Id="rId24" Type="http://schemas.openxmlformats.org/officeDocument/2006/relationships/font" Target="fonts/Merriweather-boldItalic.fntdata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03f142f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2903f142fb7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322e5a984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29322e5a984_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11245ae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2e11245aeb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b615ce25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28b615ce254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hyperlink" Target="https://www.youtube.com/watch?v=-ltNYCPrxPA" TargetMode="External"/><Relationship Id="rId5" Type="http://schemas.openxmlformats.org/officeDocument/2006/relationships/hyperlink" Target="http://www.youtube.com/watch?v=-ltNYCPrxPA" TargetMode="External"/><Relationship Id="rId6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7475199" y="5818549"/>
            <a:ext cx="10131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adviento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626967"/>
            <a:ext cx="3797949" cy="266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900" y="1285050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0995" y="295760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title="logo ldf 242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75098" y="1624775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03f142fb7_0_6"/>
          <p:cNvSpPr/>
          <p:nvPr/>
        </p:nvSpPr>
        <p:spPr>
          <a:xfrm rot="-5400000">
            <a:off x="-911325" y="71729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g2903f142fb7_0_6"/>
          <p:cNvSpPr txBox="1"/>
          <p:nvPr/>
        </p:nvSpPr>
        <p:spPr>
          <a:xfrm>
            <a:off x="1727850" y="1297100"/>
            <a:ext cx="12723300" cy="6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María responde que sí, ya que confiando en Dios piensa que el nacimiento de ese niño ayudará a la humanidad a encontrar la felicidad.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invitamos a que ante los pies del nacimiento, de ese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niño Jesús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va a nacer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hagamos nuestra ofrenda que recoja nuestro deseo para estas navidades.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903f142fb7_0_6"/>
          <p:cNvSpPr txBox="1"/>
          <p:nvPr/>
        </p:nvSpPr>
        <p:spPr>
          <a:xfrm>
            <a:off x="7769500" y="142700"/>
            <a:ext cx="7291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          Dinámica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2903f142fb7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7953" y="8620050"/>
            <a:ext cx="2380050" cy="16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903f142fb7_0_6"/>
          <p:cNvSpPr txBox="1"/>
          <p:nvPr/>
        </p:nvSpPr>
        <p:spPr>
          <a:xfrm>
            <a:off x="11198500" y="6076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9322e5a984_7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638" y="892250"/>
            <a:ext cx="15064723" cy="7532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9322e5a984_7_0"/>
          <p:cNvSpPr txBox="1"/>
          <p:nvPr/>
        </p:nvSpPr>
        <p:spPr>
          <a:xfrm>
            <a:off x="3869625" y="3909625"/>
            <a:ext cx="22572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00"/>
              <a:buFont typeface="Arial"/>
              <a:buNone/>
            </a:pPr>
            <a:r>
              <a:rPr b="1" i="0" lang="en-US" sz="14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endParaRPr b="1" i="0" sz="14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9322e5a984_7_0"/>
          <p:cNvSpPr txBox="1"/>
          <p:nvPr/>
        </p:nvSpPr>
        <p:spPr>
          <a:xfrm>
            <a:off x="1367250" y="325550"/>
            <a:ext cx="84639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9322e5a984_7_0"/>
          <p:cNvSpPr txBox="1"/>
          <p:nvPr/>
        </p:nvSpPr>
        <p:spPr>
          <a:xfrm>
            <a:off x="672775" y="390650"/>
            <a:ext cx="6836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29322e5a984_7_0"/>
          <p:cNvSpPr txBox="1"/>
          <p:nvPr/>
        </p:nvSpPr>
        <p:spPr>
          <a:xfrm>
            <a:off x="11198500" y="6076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9322e5a984_7_0"/>
          <p:cNvSpPr txBox="1"/>
          <p:nvPr/>
        </p:nvSpPr>
        <p:spPr>
          <a:xfrm>
            <a:off x="11350900" y="7600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9322e5a984_7_0"/>
          <p:cNvSpPr txBox="1"/>
          <p:nvPr/>
        </p:nvSpPr>
        <p:spPr>
          <a:xfrm>
            <a:off x="846400" y="499150"/>
            <a:ext cx="54255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9322e5a984_7_0"/>
          <p:cNvSpPr txBox="1"/>
          <p:nvPr/>
        </p:nvSpPr>
        <p:spPr>
          <a:xfrm>
            <a:off x="846400" y="419300"/>
            <a:ext cx="146925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INDICACIONES: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el profesor reparte esta estrella, que se encuentra como anexo, a cada alumno para que en ella respondan a la pregunta siguiente y la dejen a los pies del nacimiento.</a:t>
            </a:r>
            <a:endParaRPr b="1" i="0" sz="27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9322e5a984_7_0"/>
          <p:cNvSpPr txBox="1"/>
          <p:nvPr/>
        </p:nvSpPr>
        <p:spPr>
          <a:xfrm rot="-343660">
            <a:off x="8466384" y="3132733"/>
            <a:ext cx="6511006" cy="16468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1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llamada te genera miedo porque te suponga un compromiso importante, un desafío para tu vida?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 rot="5400000">
            <a:off x="15201900" y="-10287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1"/>
          <p:cNvSpPr/>
          <p:nvPr/>
        </p:nvSpPr>
        <p:spPr>
          <a:xfrm rot="-5400000">
            <a:off x="-1028700" y="72009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1"/>
          <p:cNvSpPr/>
          <p:nvPr/>
        </p:nvSpPr>
        <p:spPr>
          <a:xfrm>
            <a:off x="14475599" y="6445648"/>
            <a:ext cx="2968108" cy="3322701"/>
          </a:xfrm>
          <a:custGeom>
            <a:rect b="b" l="l" r="r" t="t"/>
            <a:pathLst>
              <a:path extrusionOk="0" h="4114800" w="3451288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1"/>
          <p:cNvSpPr txBox="1"/>
          <p:nvPr/>
        </p:nvSpPr>
        <p:spPr>
          <a:xfrm>
            <a:off x="807350" y="1546000"/>
            <a:ext cx="14058900" cy="6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nos ha llegado al escuchar la Palabra de Dios?</a:t>
            </a:r>
            <a:endParaRPr b="0" i="0" sz="4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Jesús </a:t>
            </a:r>
            <a:r>
              <a:rPr b="0" i="0" lang="en-US" sz="4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 llama también a nosotros,</a:t>
            </a:r>
            <a:endParaRPr b="0" i="0" sz="4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aunque a veces no nos resulte tan evidente.</a:t>
            </a:r>
            <a:endParaRPr b="0" i="0" sz="4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Jesús repite su llamada: </a:t>
            </a:r>
            <a:r>
              <a:rPr b="1" i="1" lang="en-US" sz="6500" u="none" cap="none" strike="noStrik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”Ven”</a:t>
            </a:r>
            <a:endParaRPr b="0" i="0" sz="4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Nos llama a conocerle, a que dejemos que se haga presente en nuestras vidas a dejarnos afectar por su manera de actuar.</a:t>
            </a:r>
            <a:endParaRPr b="1" i="0" sz="37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7769500" y="142700"/>
            <a:ext cx="7291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          Dinámica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3320475" y="8898050"/>
            <a:ext cx="66843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Repatrimos poss it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/>
          <p:nvPr/>
        </p:nvSpPr>
        <p:spPr>
          <a:xfrm>
            <a:off x="1103925" y="742214"/>
            <a:ext cx="5486400" cy="4114800"/>
          </a:xfrm>
          <a:custGeom>
            <a:rect b="b" l="l" r="r" t="t"/>
            <a:pathLst>
              <a:path extrusionOk="0" h="4114800" w="54864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2"/>
          <p:cNvSpPr txBox="1"/>
          <p:nvPr/>
        </p:nvSpPr>
        <p:spPr>
          <a:xfrm>
            <a:off x="7140150" y="1475750"/>
            <a:ext cx="10482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Terminamos nuestra celebración rezando un Ave María </a:t>
            </a:r>
            <a:endParaRPr b="0" i="0" sz="51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y escuchando esta canción…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2436150" y="1475750"/>
            <a:ext cx="38646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con </a:t>
            </a:r>
            <a:r>
              <a:rPr b="1" i="0" lang="en-US" sz="4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Jesús </a:t>
            </a:r>
            <a:endParaRPr b="1" i="0" sz="4200" u="none" cap="none" strike="noStrike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hacia las fronteras </a:t>
            </a:r>
            <a:endParaRPr b="1" i="0" sz="3200" u="none" cap="none" strike="noStrike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del mundo</a:t>
            </a:r>
            <a:endParaRPr b="1" i="0" sz="3200" u="none" cap="none" strike="noStrike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9166375" y="8681025"/>
            <a:ext cx="90066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Villancico "Dijiste sí"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#catholicmusic #musicacatolica2023 #God #gospel #god #dijistesiletra #musicatolica #músicacatólica #lyricvideo &#10;&#10;Video lyric de la canción #dijistesi interpretada por #laanunciación&amp;luispo, esperamos sea de bendición y puedan entonarla a todo pulmón&#10;&#10;No tengo los derechos de la canción, estos son exclusivamente del autor original." id="227" name="Google Shape;227;p12" title="DIJISTE SÍ (letra) | La Anunciación &amp; Luispo | música católica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6372" y="5358525"/>
            <a:ext cx="5657925" cy="31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11245aeb1_1_0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g2e11245aeb1_1_0"/>
          <p:cNvSpPr txBox="1"/>
          <p:nvPr/>
        </p:nvSpPr>
        <p:spPr>
          <a:xfrm>
            <a:off x="7475199" y="5818549"/>
            <a:ext cx="10131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adviento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234" name="Google Shape;234;g2e11245aeb1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626967"/>
            <a:ext cx="3797949" cy="266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e11245aeb1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900" y="1285050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e11245aeb1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0995" y="295760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e11245aeb1_1_0" title="logo ldf 242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75098" y="1624775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4904098" y="0"/>
            <a:ext cx="2997630" cy="10369159"/>
          </a:xfrm>
          <a:custGeom>
            <a:rect b="b" l="l" r="r" t="t"/>
            <a:pathLst>
              <a:path extrusionOk="0" h="10369159" w="2997630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2"/>
          <p:cNvSpPr/>
          <p:nvPr/>
        </p:nvSpPr>
        <p:spPr>
          <a:xfrm>
            <a:off x="12025653" y="7621078"/>
            <a:ext cx="2340200" cy="2234627"/>
          </a:xfrm>
          <a:custGeom>
            <a:rect b="b" l="l" r="r" t="t"/>
            <a:pathLst>
              <a:path extrusionOk="0" h="3519098" w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2"/>
          <p:cNvSpPr txBox="1"/>
          <p:nvPr/>
        </p:nvSpPr>
        <p:spPr>
          <a:xfrm>
            <a:off x="1151795" y="532900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¿Por qué estamos aquí?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579550" y="2447300"/>
            <a:ext cx="13909200" cy="6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Ya vemos las calles adornadas de luces, </a:t>
            </a:r>
            <a:endParaRPr b="0" i="1" sz="47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árboles de navidad, belenes, mazapanes y andamos pensando en los regalos </a:t>
            </a:r>
            <a:endParaRPr b="0" i="1" sz="47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para los que más queremos. </a:t>
            </a:r>
            <a:endParaRPr b="0" i="1" sz="47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Se acerca la Navidad,</a:t>
            </a:r>
            <a:endParaRPr b="0" i="1" sz="47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son días en los que recordamos</a:t>
            </a:r>
            <a:endParaRPr b="0" i="1" sz="47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b="1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celebramos el nacimiento de Jesús. </a:t>
            </a:r>
            <a:endParaRPr b="1" i="1" sz="11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13397295" y="5679181"/>
            <a:ext cx="10110131" cy="10147029"/>
          </a:xfrm>
          <a:custGeom>
            <a:rect b="b" l="l" r="r" t="t"/>
            <a:pathLst>
              <a:path extrusionOk="0" h="10147029" w="10110131">
                <a:moveTo>
                  <a:pt x="0" y="0"/>
                </a:moveTo>
                <a:lnTo>
                  <a:pt x="10110131" y="0"/>
                </a:lnTo>
                <a:lnTo>
                  <a:pt x="10110131" y="10147029"/>
                </a:lnTo>
                <a:lnTo>
                  <a:pt x="0" y="10147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3"/>
          <p:cNvSpPr txBox="1"/>
          <p:nvPr/>
        </p:nvSpPr>
        <p:spPr>
          <a:xfrm>
            <a:off x="1545291" y="2254179"/>
            <a:ext cx="151974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Hoy estamos reunidos para celebrar esa venida de Jesús al mundo, su nacimiento, </a:t>
            </a:r>
            <a:endParaRPr b="1" i="0" sz="50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el hacerse humano como nosotros.</a:t>
            </a:r>
            <a:endParaRPr b="1" i="0" sz="14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0141800" y="7910845"/>
            <a:ext cx="2697211" cy="2081102"/>
          </a:xfrm>
          <a:custGeom>
            <a:rect b="b" l="l" r="r" t="t"/>
            <a:pathLst>
              <a:path extrusionOk="0" h="3588107" w="4495351">
                <a:moveTo>
                  <a:pt x="0" y="0"/>
                </a:moveTo>
                <a:lnTo>
                  <a:pt x="4495350" y="0"/>
                </a:lnTo>
                <a:lnTo>
                  <a:pt x="4495350" y="3588107"/>
                </a:lnTo>
                <a:lnTo>
                  <a:pt x="0" y="3588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 rot="5400000">
            <a:off x="15201900" y="-10287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 rot="-5400000">
            <a:off x="-1549550" y="74134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4"/>
          <p:cNvSpPr/>
          <p:nvPr/>
        </p:nvSpPr>
        <p:spPr>
          <a:xfrm>
            <a:off x="9805740" y="6337540"/>
            <a:ext cx="6936970" cy="3949463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93" l="0" r="0" t="0"/>
            </a:stretch>
          </a:blipFill>
          <a:ln>
            <a:noFill/>
          </a:ln>
        </p:spPr>
      </p:sp>
      <p:sp>
        <p:nvSpPr>
          <p:cNvPr id="112" name="Google Shape;112;p4"/>
          <p:cNvSpPr txBox="1"/>
          <p:nvPr/>
        </p:nvSpPr>
        <p:spPr>
          <a:xfrm>
            <a:off x="3385575" y="3086100"/>
            <a:ext cx="8616000" cy="6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Así pues,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te saludamos, Jesús,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en el nombre del Padre,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del Hijo,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del Espíritu Santo.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Amén.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231825" y="239700"/>
            <a:ext cx="146571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US" sz="70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Decía Jesús: </a:t>
            </a:r>
            <a:r>
              <a:rPr b="1" i="0" lang="en-US" sz="425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"porque donde dos o tres están reunidos en mi nombre, allí estoy yo en medio de ellos"</a:t>
            </a:r>
            <a:endParaRPr b="0" i="0" sz="11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5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5"/>
          <p:cNvSpPr txBox="1"/>
          <p:nvPr/>
        </p:nvSpPr>
        <p:spPr>
          <a:xfrm>
            <a:off x="2519168" y="2992553"/>
            <a:ext cx="1406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2712575" y="1162700"/>
            <a:ext cx="14065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¿De qué vamos a hablar hoy?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5012" y="3207950"/>
            <a:ext cx="9933526" cy="695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6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6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6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6"/>
          <p:cNvSpPr txBox="1"/>
          <p:nvPr/>
        </p:nvSpPr>
        <p:spPr>
          <a:xfrm>
            <a:off x="4572000" y="1341900"/>
            <a:ext cx="13178100" cy="6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i="1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Lc</a:t>
            </a:r>
            <a:r>
              <a:rPr b="1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1,26-38):</a:t>
            </a: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Al sexto mes fue enviado por Dios el ángel Gabriel a una ciudad de Galilea, llamada Nazaret, a una virgen desposada con un hombre llamado José, de la casa de David; el nombre de la virgen era María. Y entrando, le dijo: «Alégrate, llena de gracia, el Señor está contigo».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Ella se asustó al oír  estas palabras, y pensaba qué significarían aquellas palabras.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382650" y="171775"/>
            <a:ext cx="1752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Lectura del evangelio de Lucas</a:t>
            </a:r>
            <a:endParaRPr b="0" i="0" sz="75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650" y="2585400"/>
            <a:ext cx="3328475" cy="37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b615ce254_0_4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g28b615ce254_0_4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g28b615ce254_0_4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g28b615ce254_0_4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g28b615ce254_0_4"/>
          <p:cNvSpPr txBox="1"/>
          <p:nvPr/>
        </p:nvSpPr>
        <p:spPr>
          <a:xfrm>
            <a:off x="668100" y="1329675"/>
            <a:ext cx="16951800" cy="6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6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en-US" sz="27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 ángel le dijo:</a:t>
            </a:r>
            <a:r>
              <a:rPr b="0" i="0" lang="en-US" sz="26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«No temas, María, porque has encontrado gracia ante Dios. Concebirás en tu vientre y darás a luz un hijo, y le pondrás por nombre Jesús. Será grande, se llamará Hijo del Altísimo, el Señor Dios le dará el trono de David, su padre; reinará sobre la casa de Jacob para siempre, y su reino no tendrá fin». Y María dijo al ángel: «¿Cómo será eso, pues no conozco varón?». </a:t>
            </a:r>
            <a:endParaRPr b="0" i="0" sz="26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6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 ángel le contestó: «El Espíritu Santo vendrá sobre ti, y la fuerza del Altísimo te cubrirá con su sombra; por eso el Santo que va a nacer será llamado Hijo de Dios. También tu pariente Isabel ha concebido un hijo en su vejez, y ya está de seis meses la que llamaban estéril, porque para Dios nada hay imposible». </a:t>
            </a:r>
            <a:endParaRPr b="0" i="0" sz="26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6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6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María contestó: «He aquí la esclava del Señor; hágase en mí según tu palabra». Y el ángel se retiró.</a:t>
            </a:r>
            <a:endParaRPr b="0" i="0" sz="26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" name="Google Shape;143;g28b615ce254_0_4"/>
          <p:cNvSpPr txBox="1"/>
          <p:nvPr/>
        </p:nvSpPr>
        <p:spPr>
          <a:xfrm>
            <a:off x="443450" y="258575"/>
            <a:ext cx="17522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Lectura del evangelio de Lucas</a:t>
            </a:r>
            <a:endParaRPr b="0" i="0" sz="53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15343700" y="6337149"/>
            <a:ext cx="2495365" cy="3515823"/>
          </a:xfrm>
          <a:custGeom>
            <a:rect b="b" l="l" r="r" t="t"/>
            <a:pathLst>
              <a:path extrusionOk="0" h="3605972" w="2137358">
                <a:moveTo>
                  <a:pt x="0" y="0"/>
                </a:moveTo>
                <a:lnTo>
                  <a:pt x="2137358" y="0"/>
                </a:lnTo>
                <a:lnTo>
                  <a:pt x="2137358" y="3605972"/>
                </a:lnTo>
                <a:lnTo>
                  <a:pt x="0" y="3605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7"/>
          <p:cNvSpPr txBox="1"/>
          <p:nvPr/>
        </p:nvSpPr>
        <p:spPr>
          <a:xfrm>
            <a:off x="2886425" y="2442150"/>
            <a:ext cx="12299100" cy="55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fragmento del evangelio nos habla de </a:t>
            </a:r>
            <a:r>
              <a:rPr b="1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María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joven de apenas quince años, tenía más o menos vuestra edad, una joven que recibe una llamada. 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Recibe la llamada de Dios </a:t>
            </a:r>
            <a:endParaRPr b="1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ser la madre de Jesús, 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hijo de Dios.</a:t>
            </a: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¿En estas fechas cuáles son las llamadas que recibes? Dedica un minuto a pensarlo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CD5E30"/>
                </a:solidFill>
                <a:latin typeface="Arial"/>
                <a:ea typeface="Arial"/>
                <a:cs typeface="Arial"/>
                <a:sym typeface="Arial"/>
              </a:rPr>
              <a:t>   Pensemos…</a:t>
            </a:r>
            <a:endParaRPr b="0" i="0" sz="1400" u="none" cap="none" strike="noStrike">
              <a:solidFill>
                <a:srgbClr val="CD5E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7"/>
          <p:cNvSpPr/>
          <p:nvPr/>
        </p:nvSpPr>
        <p:spPr>
          <a:xfrm rot="-5400000">
            <a:off x="-1853896" y="624214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2570250" y="2452400"/>
            <a:ext cx="12764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llamada de Dios a María le genera miedo y confusión, pero con valentía </a:t>
            </a: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dice SÍ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María dice SÍ a esa llamada.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…reflexionamos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8"/>
          <p:cNvGrpSpPr/>
          <p:nvPr/>
        </p:nvGrpSpPr>
        <p:grpSpPr>
          <a:xfrm>
            <a:off x="235627" y="-162922"/>
            <a:ext cx="4832972" cy="10504706"/>
            <a:chOff x="0" y="-192881"/>
            <a:chExt cx="6443964" cy="14006274"/>
          </a:xfrm>
        </p:grpSpPr>
        <p:grpSp>
          <p:nvGrpSpPr>
            <p:cNvPr id="160" name="Google Shape;160;p8"/>
            <p:cNvGrpSpPr/>
            <p:nvPr/>
          </p:nvGrpSpPr>
          <p:grpSpPr>
            <a:xfrm>
              <a:off x="0" y="-192881"/>
              <a:ext cx="4114784" cy="14006274"/>
              <a:chOff x="0" y="-38100"/>
              <a:chExt cx="812800" cy="2766671"/>
            </a:xfrm>
          </p:grpSpPr>
          <p:sp>
            <p:nvSpPr>
              <p:cNvPr id="161" name="Google Shape;161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058789"/>
              </a:solidFill>
              <a:ln>
                <a:noFill/>
              </a:ln>
            </p:spPr>
          </p:sp>
          <p:sp>
            <p:nvSpPr>
              <p:cNvPr id="162" name="Google Shape;162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8"/>
            <p:cNvGrpSpPr/>
            <p:nvPr/>
          </p:nvGrpSpPr>
          <p:grpSpPr>
            <a:xfrm>
              <a:off x="776393" y="-192881"/>
              <a:ext cx="4114784" cy="14006274"/>
              <a:chOff x="0" y="-38100"/>
              <a:chExt cx="812800" cy="2766671"/>
            </a:xfrm>
          </p:grpSpPr>
          <p:sp>
            <p:nvSpPr>
              <p:cNvPr id="164" name="Google Shape;164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CD5E30"/>
              </a:solidFill>
              <a:ln>
                <a:noFill/>
              </a:ln>
            </p:spPr>
          </p:sp>
          <p:sp>
            <p:nvSpPr>
              <p:cNvPr id="165" name="Google Shape;165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8"/>
            <p:cNvGrpSpPr/>
            <p:nvPr/>
          </p:nvGrpSpPr>
          <p:grpSpPr>
            <a:xfrm>
              <a:off x="1552787" y="-192881"/>
              <a:ext cx="4114784" cy="14006274"/>
              <a:chOff x="0" y="-38100"/>
              <a:chExt cx="812800" cy="2766671"/>
            </a:xfrm>
          </p:grpSpPr>
          <p:sp>
            <p:nvSpPr>
              <p:cNvPr id="167" name="Google Shape;167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992800"/>
              </a:solidFill>
              <a:ln>
                <a:noFill/>
              </a:ln>
            </p:spPr>
          </p:sp>
          <p:sp>
            <p:nvSpPr>
              <p:cNvPr id="168" name="Google Shape;168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8"/>
            <p:cNvGrpSpPr/>
            <p:nvPr/>
          </p:nvGrpSpPr>
          <p:grpSpPr>
            <a:xfrm>
              <a:off x="2329180" y="-192881"/>
              <a:ext cx="4114784" cy="14006274"/>
              <a:chOff x="0" y="-38100"/>
              <a:chExt cx="812800" cy="2766671"/>
            </a:xfrm>
          </p:grpSpPr>
          <p:sp>
            <p:nvSpPr>
              <p:cNvPr id="170" name="Google Shape;170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E3A72F"/>
              </a:solidFill>
              <a:ln>
                <a:noFill/>
              </a:ln>
            </p:spPr>
          </p:sp>
          <p:sp>
            <p:nvSpPr>
              <p:cNvPr id="171" name="Google Shape;171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2" name="Google Shape;172;p8"/>
          <p:cNvGrpSpPr/>
          <p:nvPr/>
        </p:nvGrpSpPr>
        <p:grpSpPr>
          <a:xfrm rot="10800000">
            <a:off x="13222210" y="-73045"/>
            <a:ext cx="4832972" cy="10504706"/>
            <a:chOff x="0" y="-192881"/>
            <a:chExt cx="6443964" cy="14006274"/>
          </a:xfrm>
        </p:grpSpPr>
        <p:grpSp>
          <p:nvGrpSpPr>
            <p:cNvPr id="173" name="Google Shape;173;p8"/>
            <p:cNvGrpSpPr/>
            <p:nvPr/>
          </p:nvGrpSpPr>
          <p:grpSpPr>
            <a:xfrm>
              <a:off x="0" y="-192881"/>
              <a:ext cx="4114784" cy="14006274"/>
              <a:chOff x="0" y="-38100"/>
              <a:chExt cx="812800" cy="2766671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058789"/>
              </a:solidFill>
              <a:ln>
                <a:noFill/>
              </a:ln>
            </p:spPr>
          </p:sp>
          <p:sp>
            <p:nvSpPr>
              <p:cNvPr id="175" name="Google Shape;175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8"/>
            <p:cNvGrpSpPr/>
            <p:nvPr/>
          </p:nvGrpSpPr>
          <p:grpSpPr>
            <a:xfrm>
              <a:off x="776393" y="-192881"/>
              <a:ext cx="4114784" cy="14006274"/>
              <a:chOff x="0" y="-38100"/>
              <a:chExt cx="812800" cy="2766671"/>
            </a:xfrm>
          </p:grpSpPr>
          <p:sp>
            <p:nvSpPr>
              <p:cNvPr id="177" name="Google Shape;177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CD5E30"/>
              </a:solidFill>
              <a:ln>
                <a:noFill/>
              </a:ln>
            </p:spPr>
          </p:sp>
          <p:sp>
            <p:nvSpPr>
              <p:cNvPr id="178" name="Google Shape;178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8"/>
            <p:cNvGrpSpPr/>
            <p:nvPr/>
          </p:nvGrpSpPr>
          <p:grpSpPr>
            <a:xfrm>
              <a:off x="1552787" y="-192881"/>
              <a:ext cx="4114784" cy="14006274"/>
              <a:chOff x="0" y="-38100"/>
              <a:chExt cx="812800" cy="2766671"/>
            </a:xfrm>
          </p:grpSpPr>
          <p:sp>
            <p:nvSpPr>
              <p:cNvPr id="180" name="Google Shape;180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992800"/>
              </a:solidFill>
              <a:ln>
                <a:noFill/>
              </a:ln>
            </p:spPr>
          </p:sp>
          <p:sp>
            <p:nvSpPr>
              <p:cNvPr id="181" name="Google Shape;181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8"/>
            <p:cNvGrpSpPr/>
            <p:nvPr/>
          </p:nvGrpSpPr>
          <p:grpSpPr>
            <a:xfrm>
              <a:off x="2329180" y="-192881"/>
              <a:ext cx="4114784" cy="14006274"/>
              <a:chOff x="0" y="-38100"/>
              <a:chExt cx="812800" cy="2766671"/>
            </a:xfrm>
          </p:grpSpPr>
          <p:sp>
            <p:nvSpPr>
              <p:cNvPr id="183" name="Google Shape;183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E3A72F"/>
              </a:solidFill>
              <a:ln>
                <a:noFill/>
              </a:ln>
            </p:spPr>
          </p:sp>
          <p:sp>
            <p:nvSpPr>
              <p:cNvPr id="184" name="Google Shape;184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6425" y="7331975"/>
            <a:ext cx="4219150" cy="295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2570250" y="5550075"/>
            <a:ext cx="12451800" cy="3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1" lang="en-US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llamada te genera miedo porque te suponga un compromiso importante, un desafío para tu vida? </a:t>
            </a:r>
            <a:endParaRPr b="0" i="1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1" lang="en-US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Dedica un minuto a pensar en ello y </a:t>
            </a:r>
            <a:endParaRPr b="0" i="1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1" lang="en-US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porqué.</a:t>
            </a:r>
            <a:endParaRPr b="0" i="1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