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Cedarville Cursive"/>
      <p:regular r:id="rId16"/>
    </p:embeddedFont>
    <p:embeddedFont>
      <p:font typeface="Arimo"/>
      <p:regular r:id="rId17"/>
      <p:bold r:id="rId18"/>
      <p:italic r:id="rId19"/>
      <p:boldItalic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Poppins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hyHaN7uriR6onw86FmhZjUdRjL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Medium-bold.fntdata"/><Relationship Id="rId25" Type="http://schemas.openxmlformats.org/officeDocument/2006/relationships/font" Target="fonts/PoppinsMedium-regular.fntdata"/><Relationship Id="rId28" Type="http://schemas.openxmlformats.org/officeDocument/2006/relationships/font" Target="fonts/PoppinsMedium-boldItalic.fntdata"/><Relationship Id="rId27" Type="http://schemas.openxmlformats.org/officeDocument/2006/relationships/font" Target="fonts/Poppi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mo-regular.fntdata"/><Relationship Id="rId16" Type="http://schemas.openxmlformats.org/officeDocument/2006/relationships/font" Target="fonts/CedarvilleCursive-regular.fntdata"/><Relationship Id="rId19" Type="http://schemas.openxmlformats.org/officeDocument/2006/relationships/font" Target="fonts/Arimo-italic.fntdata"/><Relationship Id="rId1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114ff3e9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e114ff3e95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dbba11d6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2adbba11d67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85d86f0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1285d86f0f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hyperlink" Target="http://www.youtube.com/watch?v=hkwE9MXg-FU" TargetMode="External"/><Relationship Id="rId6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BEC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155" y="1028700"/>
            <a:ext cx="5853303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442" y="8405778"/>
            <a:ext cx="1542858" cy="111085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395810" y="3823750"/>
            <a:ext cx="111393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1"/>
              <a:buFont typeface="Arial"/>
              <a:buNone/>
            </a:pPr>
            <a:r>
              <a:rPr b="1" i="0" lang="en-US" sz="14991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7889322" y="6086475"/>
            <a:ext cx="7600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43"/>
              <a:buFont typeface="Arial"/>
              <a:buNone/>
            </a:pPr>
            <a:r>
              <a:rPr b="1" lang="en-US" sz="3443">
                <a:solidFill>
                  <a:srgbClr val="59726D"/>
                </a:solidFill>
                <a:latin typeface="Poppins"/>
                <a:ea typeface="Poppins"/>
                <a:cs typeface="Poppins"/>
                <a:sym typeface="Poppins"/>
              </a:rPr>
              <a:t>Ven, sígueme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7889322" y="3673509"/>
            <a:ext cx="7600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43"/>
              <a:buFont typeface="Arial"/>
              <a:buNone/>
            </a:pPr>
            <a:r>
              <a:t/>
            </a:r>
            <a:endParaRPr b="1" sz="3443">
              <a:solidFill>
                <a:srgbClr val="5972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30600" y="438450"/>
            <a:ext cx="6115702" cy="11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01076" y="1433200"/>
            <a:ext cx="3445228" cy="1643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BECD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2e114ff3e95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155" y="1028700"/>
            <a:ext cx="5853304" cy="822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e114ff3e95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442" y="8405778"/>
            <a:ext cx="1542858" cy="111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e114ff3e95_0_2"/>
          <p:cNvSpPr txBox="1"/>
          <p:nvPr/>
        </p:nvSpPr>
        <p:spPr>
          <a:xfrm>
            <a:off x="6395810" y="3823750"/>
            <a:ext cx="111393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1"/>
              <a:buFont typeface="Arial"/>
              <a:buNone/>
            </a:pPr>
            <a:r>
              <a:rPr b="1" i="0" lang="en-US" sz="14991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e114ff3e95_0_2"/>
          <p:cNvSpPr txBox="1"/>
          <p:nvPr/>
        </p:nvSpPr>
        <p:spPr>
          <a:xfrm>
            <a:off x="7889322" y="6086475"/>
            <a:ext cx="7600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43"/>
              <a:buFont typeface="Arial"/>
              <a:buNone/>
            </a:pPr>
            <a:r>
              <a:rPr b="1" lang="en-US" sz="3443">
                <a:solidFill>
                  <a:srgbClr val="59726D"/>
                </a:solidFill>
                <a:latin typeface="Poppins"/>
                <a:ea typeface="Poppins"/>
                <a:cs typeface="Poppins"/>
                <a:sym typeface="Poppins"/>
              </a:rPr>
              <a:t>Ven, sígueme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e114ff3e95_0_2"/>
          <p:cNvSpPr txBox="1"/>
          <p:nvPr/>
        </p:nvSpPr>
        <p:spPr>
          <a:xfrm>
            <a:off x="7889322" y="3673509"/>
            <a:ext cx="7600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43"/>
              <a:buFont typeface="Arial"/>
              <a:buNone/>
            </a:pPr>
            <a:r>
              <a:t/>
            </a:r>
            <a:endParaRPr b="1" sz="3443">
              <a:solidFill>
                <a:srgbClr val="5972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8" name="Google Shape;178;g2e114ff3e95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30600" y="438450"/>
            <a:ext cx="6115702" cy="11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e114ff3e95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01076" y="1433200"/>
            <a:ext cx="3445228" cy="1643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BEC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dbba11d67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74" y="7140975"/>
            <a:ext cx="1927126" cy="27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adbba11d67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442" y="8405778"/>
            <a:ext cx="1542858" cy="111085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adbba11d67_1_1"/>
          <p:cNvSpPr txBox="1"/>
          <p:nvPr/>
        </p:nvSpPr>
        <p:spPr>
          <a:xfrm>
            <a:off x="618397" y="9228225"/>
            <a:ext cx="76008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43"/>
              <a:buFont typeface="Arial"/>
              <a:buNone/>
            </a:pPr>
            <a:r>
              <a:rPr b="1" lang="en-US" sz="4043">
                <a:solidFill>
                  <a:srgbClr val="59726D"/>
                </a:solidFill>
                <a:latin typeface="Poppins"/>
                <a:ea typeface="Poppins"/>
                <a:cs typeface="Poppins"/>
                <a:sym typeface="Poppins"/>
              </a:rPr>
              <a:t>Ven, sígueme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adbba11d67_1_1"/>
          <p:cNvSpPr txBox="1"/>
          <p:nvPr/>
        </p:nvSpPr>
        <p:spPr>
          <a:xfrm>
            <a:off x="3990275" y="450800"/>
            <a:ext cx="14018400" cy="23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lt2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Mes de mayo, mes de </a:t>
            </a:r>
            <a:r>
              <a:rPr b="1" lang="en-US" sz="1499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MARÍA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chemeClr val="lt2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Nos reunimos esta mañana </a:t>
            </a:r>
            <a:endParaRPr sz="3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para poder orar un ratito </a:t>
            </a:r>
            <a:endParaRPr sz="3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con la madre de nuestro Señor Jesucristo.</a:t>
            </a:r>
            <a:endParaRPr sz="3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Te saludamos, Madre nuestra, en el nombre del Padre, del Hijo, del Espíritu Santo. Amén.</a:t>
            </a:r>
            <a:endParaRPr sz="3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C7A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10394225" y="3342475"/>
            <a:ext cx="73044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María contestó: «¡He aquí la esclava del Señor; hágase en mí según tu palabra». </a:t>
            </a:r>
            <a:endParaRPr b="1" i="0" sz="3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4902525" y="4858800"/>
            <a:ext cx="3034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Lc 1, 38</a:t>
            </a:r>
            <a:endParaRPr b="1" i="0" sz="2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46563">
            <a:off x="620536" y="196581"/>
            <a:ext cx="8379392" cy="6627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889900" y="3206527"/>
            <a:ext cx="8571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CONFÍA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703508" y="4361014"/>
            <a:ext cx="694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</a:t>
            </a:r>
            <a:r>
              <a:rPr b="0" i="0" lang="en-US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DIOS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325725" y="2637125"/>
            <a:ext cx="6132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María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79625" y="7875400"/>
            <a:ext cx="179184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Confiar implica MIRAR LA VIDA CON FE.</a:t>
            </a:r>
            <a:endParaRPr b="1" sz="2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María lo hizo en muchos momentos. Hay que ser muy valientes para vivir con esta ACTITUD en el día de hoy.</a:t>
            </a:r>
            <a:endParaRPr b="1" sz="2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¿En qué momentos de tu rutina afrontas la vida con esta actitud?</a:t>
            </a:r>
            <a:endParaRPr b="1" sz="2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¿El ejemplo de María te INSPIRA algo?</a:t>
            </a:r>
            <a:endParaRPr b="1" sz="2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233050" y="2841175"/>
            <a:ext cx="1128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BECD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328" y="1439150"/>
            <a:ext cx="6623710" cy="7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970325" y="4674150"/>
            <a:ext cx="6474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MADRE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809831" y="5612858"/>
            <a:ext cx="694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ACOGEDORA </a:t>
            </a:r>
            <a:r>
              <a:rPr lang="en-US" sz="3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</a:t>
            </a:r>
            <a:r>
              <a:rPr b="0" i="0" lang="en-US" sz="30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LOS DEMÁS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4757025" y="5612850"/>
            <a:ext cx="220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Jn 19, 26-27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8720125" y="1555275"/>
            <a:ext cx="8474400" cy="4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1"/>
              <a:buFont typeface="Arial"/>
              <a:buNone/>
            </a:pPr>
            <a:r>
              <a:rPr b="1" i="0" lang="en-US" sz="3431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Jesús, al ver a su madre y junto a ella al discípulo al que amaba, dijo a su madre: «Mujer, ahí tienes a tu hijo». Luego, dijo al discípulo: «Ahí tienes a tu madre». Y desde aquella hora, el discípulo la recibió como algo propio.</a:t>
            </a:r>
            <a:endParaRPr b="1" i="0" sz="3431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1"/>
              <a:buFont typeface="Arial"/>
              <a:buNone/>
            </a:pPr>
            <a:r>
              <a:t/>
            </a:r>
            <a:endParaRPr b="1" i="0" sz="3431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8044525" y="6698575"/>
            <a:ext cx="10048800" cy="2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1"/>
              <a:buFont typeface="Arial"/>
              <a:buNone/>
            </a:pPr>
            <a:r>
              <a:rPr b="1" lang="en-US" sz="24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 nuestra realidad no es fácil actuar como lo hace María. Acoger implica aceptar al que es diferente a ti, sabemos que hoy cuesta mucho hacer esto. Pero seguro que en nuestro día a día acogemos a muchos que se cruzan en nuestro camino.</a:t>
            </a:r>
            <a:endParaRPr b="1" sz="243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1"/>
              <a:buFont typeface="Arial"/>
              <a:buNone/>
            </a:pPr>
            <a:r>
              <a:rPr b="1" lang="en-US" sz="24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¿En qué se puede parecer </a:t>
            </a:r>
            <a:r>
              <a:rPr b="1" lang="en-US" sz="24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</a:t>
            </a:r>
            <a:r>
              <a:rPr b="1" lang="en-US" sz="24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acogida a la que hace María?</a:t>
            </a:r>
            <a:endParaRPr b="1" sz="243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31"/>
              <a:buFont typeface="Arial"/>
              <a:buNone/>
            </a:pPr>
            <a:r>
              <a:t/>
            </a:r>
            <a:endParaRPr b="1" i="0" sz="2431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958725" y="4095200"/>
            <a:ext cx="2076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María es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C7A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>
            <a:off x="367300" y="427275"/>
            <a:ext cx="120162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US" sz="3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b="1" i="0" lang="en-US" sz="3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Proclama mi alma la grandeza del Señor, </a:t>
            </a:r>
            <a:endParaRPr b="1" i="0" sz="3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 alegra mi espíritu en Dios, mi Salvador; </a:t>
            </a:r>
            <a:endParaRPr b="1" i="0" sz="3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porque ha mirado la humillación de su esclava</a:t>
            </a:r>
            <a:r>
              <a:rPr b="1" lang="en-US" sz="3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r>
              <a:rPr b="1" i="0" lang="en-US" sz="3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1" i="0" sz="3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46563">
            <a:off x="10345461" y="1616256"/>
            <a:ext cx="8379392" cy="6627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562591" y="4428211"/>
            <a:ext cx="6944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b="0" i="0" lang="en-US" sz="6999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ALEGRE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0714991" y="5651291"/>
            <a:ext cx="69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DESDE LA FE Y LA RELACIÓN CON DIOS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235125" y="2306775"/>
            <a:ext cx="139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Lc 1, 46-48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67300" y="6265075"/>
            <a:ext cx="9867300" cy="3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 alegría es signo de esperanza. María a pesar de que sufrió en algunos momentos, nunca perdió la esperanza en que a través de su Hijo pudiéramos encontrar la felicidad. Esto le hizo mantener una sonrisa en su rostro.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Piensa en el día de ayer. ¿A qué personas pudiste sonreír? ¿les transmitiste esta alegría de la que María es ejemplo?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2897625" y="3979600"/>
            <a:ext cx="229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María es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BEC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390" y="1384238"/>
            <a:ext cx="6623709" cy="781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-1141749" y="4648200"/>
            <a:ext cx="10848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b="0" i="0" lang="en-US" sz="69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DISPONIBLE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800293" y="5651485"/>
            <a:ext cx="6944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 SU ENTREGA Y SERVICIO A LOS DEMÁS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8739825" y="2281350"/>
            <a:ext cx="8474400" cy="3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1"/>
              <a:buFont typeface="Arial"/>
              <a:buNone/>
            </a:pPr>
            <a:r>
              <a:rPr b="1" lang="en-US" sz="3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b="1" i="0" lang="en-US" sz="3731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 aquellos mismos días, María se levantó y se puso en camino de prisa hacia la montaña, a una ciudad de Judá; entró en casa de Zacarías y saludó a Isabel</a:t>
            </a:r>
            <a:r>
              <a:rPr b="1" lang="en-US" sz="3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r>
              <a:rPr b="1" i="0" lang="en-US" sz="3731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4757025" y="5612850"/>
            <a:ext cx="220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Lc 1, 39-40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449275" y="4154000"/>
            <a:ext cx="24297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María 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7249875" y="7034325"/>
            <a:ext cx="102672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b="1" lang="en-US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 día a día con sus obligaciones hace que a menudo nos centremos en nosotros y olvidemos o no tengamos tiempo par</a:t>
            </a:r>
            <a:r>
              <a:rPr b="1" lang="en-US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ayudar o servir a los demás. María anteponía siempre al otro frente a sus propias necesidades. Piensa, siguiendo su ejemplo, en qué puedes tú dar un paso en este sentido… 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C7AD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73" y="5938075"/>
            <a:ext cx="2089799" cy="293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411475" y="1522950"/>
            <a:ext cx="9546300" cy="6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0"/>
              <a:buFont typeface="Arial"/>
              <a:buNone/>
            </a:pPr>
            <a:r>
              <a:rPr b="1" i="0" lang="en-US" sz="245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Estas cuatro características que hemos repasado nos permiten conocer mejor a María y, al mismo tiempo, conocer mejor a la Iglesia que está formada por gente que confía, acoge, es alegre y está al servicio de los demás. Esa ig</a:t>
            </a:r>
            <a:r>
              <a:rPr b="1" lang="en-US" sz="245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lesia somos nosotros. Ella nos invita también a ese “ven, sígueme”.</a:t>
            </a:r>
            <a:endParaRPr b="1" i="0" sz="245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0"/>
              <a:buFont typeface="Arial"/>
              <a:buNone/>
            </a:pPr>
            <a:r>
              <a:rPr b="1" i="0" lang="en-US" sz="245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María era una persona sencilla, con muchos sueños y llena de esperanza. Aceptó el desafío y, como cada uno de nosotros, se convirtió en parte de la Iglesia.</a:t>
            </a:r>
            <a:endParaRPr b="1" i="0" sz="245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0"/>
              <a:buFont typeface="Arial"/>
              <a:buNone/>
            </a:pPr>
            <a:r>
              <a:t/>
            </a:r>
            <a:endParaRPr b="1" i="0" sz="245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0"/>
              <a:buFont typeface="Arial"/>
              <a:buNone/>
            </a:pPr>
            <a:r>
              <a:t/>
            </a:r>
            <a:endParaRPr b="1" i="0" sz="245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0"/>
              <a:buFont typeface="Arial"/>
              <a:buNone/>
            </a:pPr>
            <a:r>
              <a:t/>
            </a:r>
            <a:endParaRPr b="1" i="0" sz="245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0"/>
              <a:buFont typeface="Arial"/>
              <a:buNone/>
            </a:pPr>
            <a:r>
              <a:t/>
            </a:r>
            <a:endParaRPr b="1" i="0" sz="245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46563">
            <a:off x="9968586" y="1059931"/>
            <a:ext cx="8379392" cy="6627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9715476" y="4084500"/>
            <a:ext cx="7887900" cy="21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		</a:t>
            </a:r>
            <a:r>
              <a:rPr b="0" i="0" lang="en-US" sz="29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 </a:t>
            </a:r>
            <a:r>
              <a:rPr b="1" lang="en-US" sz="2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FLORES a María</a:t>
            </a:r>
            <a:endParaRPr b="1" i="0" sz="2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99"/>
              <a:buFont typeface="Arial"/>
              <a:buNone/>
            </a:pPr>
            <a:r>
              <a:rPr lang="en-US" sz="9699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OFRENDA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810500" y="8590375"/>
            <a:ext cx="12042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2606025" y="6818825"/>
            <a:ext cx="9248400" cy="21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726D"/>
                </a:solidFill>
                <a:latin typeface="Calibri"/>
                <a:ea typeface="Calibri"/>
                <a:cs typeface="Calibri"/>
                <a:sym typeface="Calibri"/>
              </a:rPr>
              <a:t>A los pies de su imagen podemos dejar a modo simbólico una flor, un poss it, una nota, una vela o un simple mensaje a nuestra Madre de agradecimiento o petición. Lo dejamos en sus manos…</a:t>
            </a:r>
            <a:endParaRPr b="1" sz="3200">
              <a:solidFill>
                <a:srgbClr val="5972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ENID Y VAMOS TODOS &#10;PBRO. GIACOMO COSTAMAGNA &#10;#mesdemaria &#10;Rosarios a María &#10;.&#10;Canto sugerido por Angel Luis Vidal Quezada🤗&#10;.&#10;Otros cantos a María 👉https://youtube.com/playlist?list=PL2KmSv8EnT4Fi7G_uDl_lZVfW4qMD04Xx&#10;.&#10;Sígueme en FACEBOOK, aquí puedes encontrar los acordes de estos cantos  👉https://www.facebook.com/BrenLizEsquivel/&#10;.&#10;Sígueme en INSTAGRAM 👉https://instagram.com/brenliz.esquivel?igshid=ZDdkNTZiNTM=&#10;.&#10;Letra y acordes PDF 👉https://drive.google.com/file/d/1mQA77CXJNzZq5c6cod323uBFAo6qpWkW/view?usp=drivesdk&#10;.&#10;Si gustas apoyarme en mi labor como músico católico y a mejorar la creación de videos  con una aportación voluntaria,  te lo agradeceré infinitamente 🙏❤️👉https://www.paypal.me/brenlizes&#10;.&#10;También te invito a 👉https://www.patreon.com/BrenLizEsquivel&#10;👈Aquí  podrás encontrar tablaturas y videotutoriales de los cantos que subo.&#10;.      &#10;También puedes apoyarme de la siguiente manera: 👇👇👇&#10;&#10;Dale like 👍 Comenta 📝 Comparte 🤳 y Suscríbete 💕&#10;               🙏  ¡GRACIAS! 🙏&#10;---------------------------------------------&#10;    D        A7       D&#10;Venid y vamos todos&#10;                A7     D&#10;con flores a porfía&#10;                          A7&#10;//con flores a María&#10;                                D&#10;que madre nuestra es//&#10;&#10;          D       G           A7&#10;De nuevo aquí nos tienes &#10;    D     G       A7&#10;purísima doncella&#10;          D        G      A7&#10;más que la luna, bella&#10;                            D&#10;postrados a tus pies&#10;       A7 &#10;postrados a tus pies&#10;&#10;     D       G       A7&#10;Venimos a ofrecerte &#10;        D     G           A7&#10;las flores de este suelo&#10;           D        G           A7&#10;con cuánto amor y anhelo &#10;                     D&#10;Señora tú lo ves&#10;      A7&#10;Señora tú lo ves  .&#10;...................................&#10;Si te gustaría adquirir alguno de los equipos que utilizo te dejo los enlaces para adquirirlos:&#10;&#10;Guitarra Acústica: https://amzn.to/47JRLPI&#10;Micrófono de condensador: https://amzn.to/3qOpQ0r&#10;Micrófono dinámico: https://amzn.to/3YWCCqf&#10;Interfaz de audio: https://amzn.to/3KUR5NK&#10;Base de micrófono: https://amzn.to/45qX9G2&#10;Cuerdas de guitarra: https://amzn.to/45MTXEt&#10;Capotraste: https://amzn.to/3OOFRvo" id="154" name="Google Shape;154;p6" title="Venid y vamos todos -Con flores a María- (Letra y Acordes PDF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10850" y="8590363"/>
            <a:ext cx="2089800" cy="117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BEC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85d86f0fd_0_0"/>
          <p:cNvSpPr txBox="1"/>
          <p:nvPr/>
        </p:nvSpPr>
        <p:spPr>
          <a:xfrm>
            <a:off x="1028700" y="965494"/>
            <a:ext cx="864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285d86f0fd_0_0"/>
          <p:cNvSpPr txBox="1"/>
          <p:nvPr/>
        </p:nvSpPr>
        <p:spPr>
          <a:xfrm>
            <a:off x="1028700" y="3739950"/>
            <a:ext cx="102183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rPr b="0" i="0" lang="en-US" sz="47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Terminamos nuestro tiempo de oración rezando juntos un Ave María.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1285d86f0f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1722" y="1028700"/>
            <a:ext cx="5853304" cy="822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3BECD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/>
        </p:nvSpPr>
        <p:spPr>
          <a:xfrm>
            <a:off x="1028700" y="965494"/>
            <a:ext cx="8648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b="1" i="0" lang="en-US" sz="69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AVE MARÍA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654389" y="2122169"/>
            <a:ext cx="11934900" cy="7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Dios te salve, María</a:t>
            </a:r>
            <a:endParaRPr b="0" i="0" sz="14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llena eres de gracia;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 Señor es contigo.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Bendita tú eres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entre todas las mujeres,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y bendito es el fruto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de tu vientre, Jesús.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Santa María, Madre de Dios,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ruega por nosotros, pecadores,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ahora y en la hora de nuestra muerte.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Amén.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1722" y="1028700"/>
            <a:ext cx="5853303" cy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