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287000" cx="18288000"/>
  <p:notesSz cx="6858000" cy="9144000"/>
  <p:embeddedFontLst>
    <p:embeddedFont>
      <p:font typeface="Righteous"/>
      <p:regular r:id="rId25"/>
    </p:embeddedFont>
    <p:embeddedFont>
      <p:font typeface="Josefin Sans"/>
      <p:regular r:id="rId26"/>
      <p:bold r:id="rId27"/>
      <p:italic r:id="rId28"/>
      <p:boldItalic r:id="rId29"/>
    </p:embeddedFont>
    <p:embeddedFont>
      <p:font typeface="Pompiere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jT3C2nH7FNmjjz5+G07ULt346c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JosefinSans-regular.fntdata"/><Relationship Id="rId25" Type="http://schemas.openxmlformats.org/officeDocument/2006/relationships/font" Target="fonts/Righteous-regular.fntdata"/><Relationship Id="rId28" Type="http://schemas.openxmlformats.org/officeDocument/2006/relationships/font" Target="fonts/JosefinSans-italic.fntdata"/><Relationship Id="rId27" Type="http://schemas.openxmlformats.org/officeDocument/2006/relationships/font" Target="fonts/Josefi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Josefi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Pompier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7543924b2_4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b7543924b2_4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6ec985aa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b6ec985aa0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c010d770b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2c010d770b2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c010d770b2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2c010d770b2_1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7543924b2_5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b7543924b2_5_6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6ec985aa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2b6ec985aa0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7543924b2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2b7543924b2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f42d2196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bf42d21966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f42d2196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2bf42d21966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7543924b2_5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b7543924b2_5_6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7543924b2_5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b7543924b2_5_6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hyperlink" Target="http://drive.google.com/file/d/1I0_6oyhCy-X3qTufmfLpIG7ZGQf5qj4c/view" TargetMode="External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34.png"/><Relationship Id="rId7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Relationship Id="rId8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Relationship Id="rId5" Type="http://schemas.openxmlformats.org/officeDocument/2006/relationships/image" Target="../media/image34.png"/><Relationship Id="rId6" Type="http://schemas.openxmlformats.org/officeDocument/2006/relationships/image" Target="../media/image38.png"/><Relationship Id="rId7" Type="http://schemas.openxmlformats.org/officeDocument/2006/relationships/image" Target="../media/image29.png"/><Relationship Id="rId8" Type="http://schemas.openxmlformats.org/officeDocument/2006/relationships/image" Target="../media/image4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g"/><Relationship Id="rId4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g"/><Relationship Id="rId4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g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3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4tdlsx_cSjDg3aE945ANLOF7HilYYT7n/view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jp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jp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hyperlink" Target="http://drive.google.com/file/d/1Hh64K1YZmZqp8dYhiSbM0K_-pv0nRtEl/view" TargetMode="External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1.jpg"/><Relationship Id="rId6" Type="http://schemas.openxmlformats.org/officeDocument/2006/relationships/image" Target="../media/image4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2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34.png"/><Relationship Id="rId7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D5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g2b7543924b2_4_4"/>
          <p:cNvGrpSpPr/>
          <p:nvPr/>
        </p:nvGrpSpPr>
        <p:grpSpPr>
          <a:xfrm>
            <a:off x="821526" y="796201"/>
            <a:ext cx="16645306" cy="8669330"/>
            <a:chOff x="0" y="-9525"/>
            <a:chExt cx="6237000" cy="3248400"/>
          </a:xfrm>
        </p:grpSpPr>
        <p:sp>
          <p:nvSpPr>
            <p:cNvPr id="85" name="Google Shape;85;g2b7543924b2_4_4"/>
            <p:cNvSpPr/>
            <p:nvPr/>
          </p:nvSpPr>
          <p:spPr>
            <a:xfrm>
              <a:off x="0" y="0"/>
              <a:ext cx="6236922" cy="3238847"/>
            </a:xfrm>
            <a:custGeom>
              <a:rect b="b" l="l" r="r" t="t"/>
              <a:pathLst>
                <a:path extrusionOk="0" h="3238847" w="6236922">
                  <a:moveTo>
                    <a:pt x="1395" y="0"/>
                  </a:moveTo>
                  <a:lnTo>
                    <a:pt x="6235527" y="0"/>
                  </a:lnTo>
                  <a:cubicBezTo>
                    <a:pt x="6236298" y="0"/>
                    <a:pt x="6236922" y="625"/>
                    <a:pt x="6236922" y="1395"/>
                  </a:cubicBezTo>
                  <a:lnTo>
                    <a:pt x="6236922" y="3237452"/>
                  </a:lnTo>
                  <a:cubicBezTo>
                    <a:pt x="6236922" y="3238222"/>
                    <a:pt x="6236298" y="3238847"/>
                    <a:pt x="6235527" y="3238847"/>
                  </a:cubicBezTo>
                  <a:lnTo>
                    <a:pt x="1395" y="3238847"/>
                  </a:lnTo>
                  <a:cubicBezTo>
                    <a:pt x="625" y="3238847"/>
                    <a:pt x="0" y="3238222"/>
                    <a:pt x="0" y="3237452"/>
                  </a:cubicBezTo>
                  <a:lnTo>
                    <a:pt x="0" y="1395"/>
                  </a:lnTo>
                  <a:cubicBezTo>
                    <a:pt x="0" y="625"/>
                    <a:pt x="625" y="0"/>
                    <a:pt x="1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g2b7543924b2_4_4"/>
            <p:cNvSpPr txBox="1"/>
            <p:nvPr/>
          </p:nvSpPr>
          <p:spPr>
            <a:xfrm>
              <a:off x="0" y="-9525"/>
              <a:ext cx="6237000" cy="324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00" lIns="19000" spcFirstLastPara="1" rIns="19000" wrap="square" tIns="19000">
              <a:noAutofit/>
            </a:bodyPr>
            <a:lstStyle/>
            <a:p>
              <a:pPr indent="0" lvl="0" marL="0" marR="0" rtl="0" algn="ctr">
                <a:lnSpc>
                  <a:spcPct val="4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g2b7543924b2_4_4"/>
          <p:cNvSpPr/>
          <p:nvPr/>
        </p:nvSpPr>
        <p:spPr>
          <a:xfrm rot="10800000">
            <a:off x="14270745" y="4000500"/>
            <a:ext cx="935619" cy="1890139"/>
          </a:xfrm>
          <a:custGeom>
            <a:rect b="b" l="l" r="r" t="t"/>
            <a:pathLst>
              <a:path extrusionOk="0" h="1890139" w="935619">
                <a:moveTo>
                  <a:pt x="0" y="0"/>
                </a:moveTo>
                <a:lnTo>
                  <a:pt x="935619" y="0"/>
                </a:lnTo>
                <a:lnTo>
                  <a:pt x="935619" y="1890139"/>
                </a:lnTo>
                <a:lnTo>
                  <a:pt x="0" y="1890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g2b7543924b2_4_4"/>
          <p:cNvSpPr/>
          <p:nvPr/>
        </p:nvSpPr>
        <p:spPr>
          <a:xfrm>
            <a:off x="3094625" y="4000500"/>
            <a:ext cx="935619" cy="1890139"/>
          </a:xfrm>
          <a:custGeom>
            <a:rect b="b" l="l" r="r" t="t"/>
            <a:pathLst>
              <a:path extrusionOk="0" h="1890139" w="935619">
                <a:moveTo>
                  <a:pt x="0" y="0"/>
                </a:moveTo>
                <a:lnTo>
                  <a:pt x="935619" y="0"/>
                </a:lnTo>
                <a:lnTo>
                  <a:pt x="935619" y="1890139"/>
                </a:lnTo>
                <a:lnTo>
                  <a:pt x="0" y="1890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g2b7543924b2_4_4"/>
          <p:cNvSpPr txBox="1"/>
          <p:nvPr/>
        </p:nvSpPr>
        <p:spPr>
          <a:xfrm>
            <a:off x="2884500" y="2625250"/>
            <a:ext cx="125190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44">
                <a:latin typeface="Righteous"/>
                <a:ea typeface="Righteous"/>
                <a:cs typeface="Righteous"/>
                <a:sym typeface="Righteous"/>
              </a:rPr>
              <a:t>Ven, </a:t>
            </a:r>
            <a:endParaRPr sz="17444"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marR="0" rtl="0" algn="ctr">
              <a:lnSpc>
                <a:spcPct val="7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44">
                <a:latin typeface="Righteous"/>
                <a:ea typeface="Righteous"/>
                <a:cs typeface="Righteous"/>
                <a:sym typeface="Righteous"/>
              </a:rPr>
              <a:t>sígueme</a:t>
            </a:r>
            <a:endParaRPr sz="3800"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90" name="Google Shape;90;g2b7543924b2_4_4"/>
          <p:cNvSpPr txBox="1"/>
          <p:nvPr/>
        </p:nvSpPr>
        <p:spPr>
          <a:xfrm>
            <a:off x="4224752" y="6824336"/>
            <a:ext cx="98385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43">
                <a:latin typeface="Pompiere"/>
                <a:ea typeface="Pompiere"/>
                <a:cs typeface="Pompiere"/>
                <a:sym typeface="Pompiere"/>
              </a:rPr>
              <a:t>con Jesús hacia las fronteras del mundo</a:t>
            </a:r>
            <a:endParaRPr sz="3000"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91" name="Google Shape;91;g2b7543924b2_4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57975" y="8273026"/>
            <a:ext cx="1447823" cy="10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D59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6"/>
          <p:cNvGrpSpPr/>
          <p:nvPr/>
        </p:nvGrpSpPr>
        <p:grpSpPr>
          <a:xfrm>
            <a:off x="821526" y="796201"/>
            <a:ext cx="16644948" cy="8669177"/>
            <a:chOff x="0" y="-9525"/>
            <a:chExt cx="6236922" cy="3248372"/>
          </a:xfrm>
        </p:grpSpPr>
        <p:sp>
          <p:nvSpPr>
            <p:cNvPr id="173" name="Google Shape;173;p16"/>
            <p:cNvSpPr/>
            <p:nvPr/>
          </p:nvSpPr>
          <p:spPr>
            <a:xfrm>
              <a:off x="0" y="0"/>
              <a:ext cx="6236922" cy="3238847"/>
            </a:xfrm>
            <a:custGeom>
              <a:rect b="b" l="l" r="r" t="t"/>
              <a:pathLst>
                <a:path extrusionOk="0" h="3238847" w="6236922">
                  <a:moveTo>
                    <a:pt x="1395" y="0"/>
                  </a:moveTo>
                  <a:lnTo>
                    <a:pt x="6235527" y="0"/>
                  </a:lnTo>
                  <a:cubicBezTo>
                    <a:pt x="6236298" y="0"/>
                    <a:pt x="6236922" y="625"/>
                    <a:pt x="6236922" y="1395"/>
                  </a:cubicBezTo>
                  <a:lnTo>
                    <a:pt x="6236922" y="3237452"/>
                  </a:lnTo>
                  <a:cubicBezTo>
                    <a:pt x="6236922" y="3238222"/>
                    <a:pt x="6236298" y="3238847"/>
                    <a:pt x="6235527" y="3238847"/>
                  </a:cubicBezTo>
                  <a:lnTo>
                    <a:pt x="1395" y="3238847"/>
                  </a:lnTo>
                  <a:cubicBezTo>
                    <a:pt x="625" y="3238847"/>
                    <a:pt x="0" y="3238222"/>
                    <a:pt x="0" y="3237452"/>
                  </a:cubicBezTo>
                  <a:lnTo>
                    <a:pt x="0" y="1395"/>
                  </a:lnTo>
                  <a:cubicBezTo>
                    <a:pt x="0" y="625"/>
                    <a:pt x="625" y="0"/>
                    <a:pt x="1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6"/>
            <p:cNvSpPr txBox="1"/>
            <p:nvPr/>
          </p:nvSpPr>
          <p:spPr>
            <a:xfrm>
              <a:off x="0" y="-9525"/>
              <a:ext cx="6236922" cy="32483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00" lIns="19000" spcFirstLastPara="1" rIns="19000" wrap="square" tIns="19000">
              <a:noAutofit/>
            </a:bodyPr>
            <a:lstStyle/>
            <a:p>
              <a:pPr indent="0" lvl="0" marL="0" marR="0" rtl="0" algn="ctr">
                <a:lnSpc>
                  <a:spcPct val="4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6"/>
          <p:cNvSpPr/>
          <p:nvPr/>
        </p:nvSpPr>
        <p:spPr>
          <a:xfrm>
            <a:off x="6004027" y="3228737"/>
            <a:ext cx="6279946" cy="5549189"/>
          </a:xfrm>
          <a:custGeom>
            <a:rect b="b" l="l" r="r" t="t"/>
            <a:pathLst>
              <a:path extrusionOk="0" h="5549189" w="6279946">
                <a:moveTo>
                  <a:pt x="0" y="0"/>
                </a:moveTo>
                <a:lnTo>
                  <a:pt x="6279946" y="0"/>
                </a:lnTo>
                <a:lnTo>
                  <a:pt x="6279946" y="5549189"/>
                </a:lnTo>
                <a:lnTo>
                  <a:pt x="0" y="5549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6"/>
          <p:cNvSpPr/>
          <p:nvPr/>
        </p:nvSpPr>
        <p:spPr>
          <a:xfrm>
            <a:off x="8053133" y="3067161"/>
            <a:ext cx="2181735" cy="414530"/>
          </a:xfrm>
          <a:custGeom>
            <a:rect b="b" l="l" r="r" t="t"/>
            <a:pathLst>
              <a:path extrusionOk="0" h="414530" w="2181735">
                <a:moveTo>
                  <a:pt x="0" y="0"/>
                </a:moveTo>
                <a:lnTo>
                  <a:pt x="2181734" y="0"/>
                </a:lnTo>
                <a:lnTo>
                  <a:pt x="2181734" y="414530"/>
                </a:lnTo>
                <a:lnTo>
                  <a:pt x="0" y="414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6"/>
          <p:cNvSpPr txBox="1"/>
          <p:nvPr/>
        </p:nvSpPr>
        <p:spPr>
          <a:xfrm>
            <a:off x="5943073" y="1250800"/>
            <a:ext cx="6402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0" u="none" cap="none" strike="noStrike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Din</a:t>
            </a:r>
            <a:r>
              <a:rPr lang="en-US" sz="11000">
                <a:latin typeface="Righteous"/>
                <a:ea typeface="Righteous"/>
                <a:cs typeface="Righteous"/>
                <a:sym typeface="Righteous"/>
              </a:rPr>
              <a:t>á</a:t>
            </a:r>
            <a:r>
              <a:rPr i="0" lang="en-US" sz="11000" u="none" cap="none" strike="noStrike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mica</a:t>
            </a:r>
            <a:endParaRPr i="0" sz="11000" u="none" cap="none" strike="noStrike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78" name="Google Shape;178;p16"/>
          <p:cNvSpPr txBox="1"/>
          <p:nvPr/>
        </p:nvSpPr>
        <p:spPr>
          <a:xfrm>
            <a:off x="6428425" y="3481700"/>
            <a:ext cx="56262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Josefin Sans"/>
                <a:ea typeface="Josefin Sans"/>
                <a:cs typeface="Josefin Sans"/>
                <a:sym typeface="Josefin Sans"/>
              </a:rPr>
              <a:t>¿Qué límites tiene mi clase? </a:t>
            </a:r>
            <a:endParaRPr sz="28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Josefin Sans"/>
                <a:ea typeface="Josefin Sans"/>
                <a:cs typeface="Josefin Sans"/>
                <a:sym typeface="Josefin Sans"/>
              </a:rPr>
              <a:t>¿Qué me hace distanciarme de los demás? </a:t>
            </a:r>
            <a:endParaRPr sz="28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00">
                <a:latin typeface="Josefin Sans"/>
                <a:ea typeface="Josefin Sans"/>
                <a:cs typeface="Josefin Sans"/>
                <a:sym typeface="Josefin Sans"/>
              </a:rPr>
              <a:t>¿Qué no me ayuda a estar atento, a aceptar la fragilidad de los demás, a querer cuidar de los que me rodean?</a:t>
            </a:r>
            <a:endParaRPr sz="28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79" name="Google Shape;179;p16" title="Musica3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76225" y="7391776"/>
            <a:ext cx="949325" cy="94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/>
          <p:nvPr/>
        </p:nvSpPr>
        <p:spPr>
          <a:xfrm>
            <a:off x="3544544" y="1172977"/>
            <a:ext cx="11198912" cy="7941047"/>
          </a:xfrm>
          <a:custGeom>
            <a:rect b="b" l="l" r="r" t="t"/>
            <a:pathLst>
              <a:path extrusionOk="0" h="7941047" w="11198912">
                <a:moveTo>
                  <a:pt x="0" y="0"/>
                </a:moveTo>
                <a:lnTo>
                  <a:pt x="11198912" y="0"/>
                </a:lnTo>
                <a:lnTo>
                  <a:pt x="11198912" y="7941046"/>
                </a:lnTo>
                <a:lnTo>
                  <a:pt x="0" y="7941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14"/>
          <p:cNvSpPr/>
          <p:nvPr/>
        </p:nvSpPr>
        <p:spPr>
          <a:xfrm rot="10800000">
            <a:off x="14069122" y="-1688491"/>
            <a:ext cx="3007901" cy="2639433"/>
          </a:xfrm>
          <a:custGeom>
            <a:rect b="b" l="l" r="r" t="t"/>
            <a:pathLst>
              <a:path extrusionOk="0" h="2639433" w="3007901">
                <a:moveTo>
                  <a:pt x="0" y="0"/>
                </a:moveTo>
                <a:lnTo>
                  <a:pt x="3007900" y="0"/>
                </a:lnTo>
                <a:lnTo>
                  <a:pt x="3007900" y="2639433"/>
                </a:lnTo>
                <a:lnTo>
                  <a:pt x="0" y="2639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4"/>
          <p:cNvSpPr/>
          <p:nvPr/>
        </p:nvSpPr>
        <p:spPr>
          <a:xfrm>
            <a:off x="-1057675" y="-608201"/>
            <a:ext cx="3019880" cy="2261135"/>
          </a:xfrm>
          <a:custGeom>
            <a:rect b="b" l="l" r="r" t="t"/>
            <a:pathLst>
              <a:path extrusionOk="0" h="2261135" w="3019880">
                <a:moveTo>
                  <a:pt x="0" y="0"/>
                </a:moveTo>
                <a:lnTo>
                  <a:pt x="3019880" y="0"/>
                </a:lnTo>
                <a:lnTo>
                  <a:pt x="3019880" y="2261135"/>
                </a:lnTo>
                <a:lnTo>
                  <a:pt x="0" y="2261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14"/>
          <p:cNvSpPr/>
          <p:nvPr/>
        </p:nvSpPr>
        <p:spPr>
          <a:xfrm flipH="1">
            <a:off x="-1049794" y="6767737"/>
            <a:ext cx="2221424" cy="2575564"/>
          </a:xfrm>
          <a:custGeom>
            <a:rect b="b" l="l" r="r" t="t"/>
            <a:pathLst>
              <a:path extrusionOk="0" h="2575564" w="2221424">
                <a:moveTo>
                  <a:pt x="2221424" y="0"/>
                </a:moveTo>
                <a:lnTo>
                  <a:pt x="0" y="0"/>
                </a:lnTo>
                <a:lnTo>
                  <a:pt x="0" y="2575564"/>
                </a:lnTo>
                <a:lnTo>
                  <a:pt x="2221424" y="2575564"/>
                </a:lnTo>
                <a:lnTo>
                  <a:pt x="2221424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14"/>
          <p:cNvSpPr/>
          <p:nvPr/>
        </p:nvSpPr>
        <p:spPr>
          <a:xfrm>
            <a:off x="12785459" y="5040625"/>
            <a:ext cx="4710055" cy="5239118"/>
          </a:xfrm>
          <a:custGeom>
            <a:rect b="b" l="l" r="r" t="t"/>
            <a:pathLst>
              <a:path extrusionOk="0" h="12400280" w="11148060">
                <a:moveTo>
                  <a:pt x="9215120" y="1497330"/>
                </a:moveTo>
                <a:cubicBezTo>
                  <a:pt x="8773160" y="972820"/>
                  <a:pt x="8234680" y="508000"/>
                  <a:pt x="7590790" y="252730"/>
                </a:cubicBezTo>
                <a:cubicBezTo>
                  <a:pt x="7132320" y="71120"/>
                  <a:pt x="6633210" y="0"/>
                  <a:pt x="6139180" y="6350"/>
                </a:cubicBezTo>
                <a:cubicBezTo>
                  <a:pt x="4053840" y="36830"/>
                  <a:pt x="2157730" y="1490980"/>
                  <a:pt x="1289050" y="3346450"/>
                </a:cubicBezTo>
                <a:cubicBezTo>
                  <a:pt x="527050" y="4977130"/>
                  <a:pt x="0" y="7792720"/>
                  <a:pt x="680720" y="9457690"/>
                </a:cubicBezTo>
                <a:cubicBezTo>
                  <a:pt x="1360170" y="11122660"/>
                  <a:pt x="2499360" y="12005310"/>
                  <a:pt x="4248150" y="12081510"/>
                </a:cubicBezTo>
                <a:cubicBezTo>
                  <a:pt x="7001510" y="12400280"/>
                  <a:pt x="9088120" y="10502900"/>
                  <a:pt x="10118090" y="8309610"/>
                </a:cubicBezTo>
                <a:cubicBezTo>
                  <a:pt x="11148061" y="6116320"/>
                  <a:pt x="10782300" y="3361690"/>
                  <a:pt x="9215120" y="149733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38461" r="-3846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4"/>
          <p:cNvSpPr txBox="1"/>
          <p:nvPr/>
        </p:nvSpPr>
        <p:spPr>
          <a:xfrm>
            <a:off x="3982975" y="1652925"/>
            <a:ext cx="9446100" cy="6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latin typeface="Josefin Sans"/>
                <a:ea typeface="Josefin Sans"/>
                <a:cs typeface="Josefin Sans"/>
                <a:sym typeface="Josefin Sans"/>
              </a:rPr>
              <a:t>Sin darnos cuenta, a veces ponemos barreras, nos alejamos... cerramos nuestros oídos y nuestro corazón a la invitación que Jesús nos hace.</a:t>
            </a:r>
            <a:endParaRPr sz="1300"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D59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/>
          <p:nvPr/>
        </p:nvSpPr>
        <p:spPr>
          <a:xfrm>
            <a:off x="4578606" y="1906221"/>
            <a:ext cx="9130788" cy="6474559"/>
          </a:xfrm>
          <a:custGeom>
            <a:rect b="b" l="l" r="r" t="t"/>
            <a:pathLst>
              <a:path extrusionOk="0" h="6474559" w="9130788">
                <a:moveTo>
                  <a:pt x="0" y="0"/>
                </a:moveTo>
                <a:lnTo>
                  <a:pt x="9130788" y="0"/>
                </a:lnTo>
                <a:lnTo>
                  <a:pt x="9130788" y="6474558"/>
                </a:lnTo>
                <a:lnTo>
                  <a:pt x="0" y="64745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7"/>
          <p:cNvSpPr txBox="1"/>
          <p:nvPr/>
        </p:nvSpPr>
        <p:spPr>
          <a:xfrm>
            <a:off x="5188500" y="2247900"/>
            <a:ext cx="93843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50">
                <a:latin typeface="Righteous"/>
                <a:ea typeface="Righteous"/>
                <a:cs typeface="Righteous"/>
                <a:sym typeface="Righteous"/>
              </a:rPr>
              <a:t>Jesús puede llamarnos, </a:t>
            </a:r>
            <a:endParaRPr sz="9150"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50">
                <a:latin typeface="Righteous"/>
                <a:ea typeface="Righteous"/>
                <a:cs typeface="Righteous"/>
                <a:sym typeface="Righteous"/>
              </a:rPr>
              <a:t>por ejemplo, </a:t>
            </a:r>
            <a:endParaRPr sz="9150"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50">
                <a:latin typeface="Righteous"/>
                <a:ea typeface="Righteous"/>
                <a:cs typeface="Righteous"/>
                <a:sym typeface="Righteous"/>
              </a:rPr>
              <a:t>a través de...</a:t>
            </a:r>
            <a:endParaRPr sz="9150"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5036095" y="9497983"/>
            <a:ext cx="3420125" cy="3146515"/>
          </a:xfrm>
          <a:custGeom>
            <a:rect b="b" l="l" r="r" t="t"/>
            <a:pathLst>
              <a:path extrusionOk="0" h="3146515" w="3420125">
                <a:moveTo>
                  <a:pt x="0" y="0"/>
                </a:moveTo>
                <a:lnTo>
                  <a:pt x="3420125" y="0"/>
                </a:lnTo>
                <a:lnTo>
                  <a:pt x="3420125" y="3146515"/>
                </a:lnTo>
                <a:lnTo>
                  <a:pt x="0" y="3146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7"/>
          <p:cNvSpPr/>
          <p:nvPr/>
        </p:nvSpPr>
        <p:spPr>
          <a:xfrm rot="10800000">
            <a:off x="14069122" y="-1688491"/>
            <a:ext cx="3007901" cy="2639433"/>
          </a:xfrm>
          <a:custGeom>
            <a:rect b="b" l="l" r="r" t="t"/>
            <a:pathLst>
              <a:path extrusionOk="0" h="2639433" w="3007901">
                <a:moveTo>
                  <a:pt x="0" y="0"/>
                </a:moveTo>
                <a:lnTo>
                  <a:pt x="3007900" y="0"/>
                </a:lnTo>
                <a:lnTo>
                  <a:pt x="3007900" y="2639433"/>
                </a:lnTo>
                <a:lnTo>
                  <a:pt x="0" y="2639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7"/>
          <p:cNvSpPr/>
          <p:nvPr/>
        </p:nvSpPr>
        <p:spPr>
          <a:xfrm>
            <a:off x="-1057675" y="-608201"/>
            <a:ext cx="3019880" cy="2261135"/>
          </a:xfrm>
          <a:custGeom>
            <a:rect b="b" l="l" r="r" t="t"/>
            <a:pathLst>
              <a:path extrusionOk="0" h="2261135" w="3019880">
                <a:moveTo>
                  <a:pt x="0" y="0"/>
                </a:moveTo>
                <a:lnTo>
                  <a:pt x="3019880" y="0"/>
                </a:lnTo>
                <a:lnTo>
                  <a:pt x="3019880" y="2261135"/>
                </a:lnTo>
                <a:lnTo>
                  <a:pt x="0" y="2261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7"/>
          <p:cNvSpPr/>
          <p:nvPr/>
        </p:nvSpPr>
        <p:spPr>
          <a:xfrm rot="-2027954">
            <a:off x="16013604" y="8580828"/>
            <a:ext cx="2491392" cy="2513384"/>
          </a:xfrm>
          <a:custGeom>
            <a:rect b="b" l="l" r="r" t="t"/>
            <a:pathLst>
              <a:path extrusionOk="0" h="2513384" w="2491392">
                <a:moveTo>
                  <a:pt x="0" y="0"/>
                </a:moveTo>
                <a:lnTo>
                  <a:pt x="2491392" y="0"/>
                </a:lnTo>
                <a:lnTo>
                  <a:pt x="2491392" y="2513384"/>
                </a:lnTo>
                <a:lnTo>
                  <a:pt x="0" y="2513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7"/>
          <p:cNvSpPr/>
          <p:nvPr/>
        </p:nvSpPr>
        <p:spPr>
          <a:xfrm flipH="1">
            <a:off x="-1049794" y="6767737"/>
            <a:ext cx="2221424" cy="2575564"/>
          </a:xfrm>
          <a:custGeom>
            <a:rect b="b" l="l" r="r" t="t"/>
            <a:pathLst>
              <a:path extrusionOk="0" h="2575564" w="2221424">
                <a:moveTo>
                  <a:pt x="2221424" y="0"/>
                </a:moveTo>
                <a:lnTo>
                  <a:pt x="0" y="0"/>
                </a:lnTo>
                <a:lnTo>
                  <a:pt x="0" y="2575564"/>
                </a:lnTo>
                <a:lnTo>
                  <a:pt x="2221424" y="2575564"/>
                </a:lnTo>
                <a:lnTo>
                  <a:pt x="2221424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D59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6ec985aa0_0_29"/>
          <p:cNvSpPr txBox="1"/>
          <p:nvPr/>
        </p:nvSpPr>
        <p:spPr>
          <a:xfrm rot="-1049089">
            <a:off x="1832055" y="917106"/>
            <a:ext cx="7048358" cy="1831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00">
                <a:latin typeface="Righteous"/>
                <a:ea typeface="Righteous"/>
                <a:cs typeface="Righteous"/>
                <a:sym typeface="Righteous"/>
              </a:rPr>
              <a:t>Atención</a:t>
            </a:r>
            <a:endParaRPr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06" name="Google Shape;206;g2b6ec985aa0_0_29"/>
          <p:cNvSpPr txBox="1"/>
          <p:nvPr/>
        </p:nvSpPr>
        <p:spPr>
          <a:xfrm>
            <a:off x="5436326" y="6030700"/>
            <a:ext cx="116103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600" u="none" cap="none" strike="noStrike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Vulnerabilidad</a:t>
            </a:r>
            <a:endParaRPr sz="1100"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07" name="Google Shape;207;g2b6ec985aa0_0_29"/>
          <p:cNvSpPr txBox="1"/>
          <p:nvPr/>
        </p:nvSpPr>
        <p:spPr>
          <a:xfrm rot="461695">
            <a:off x="8695906" y="1918928"/>
            <a:ext cx="9322751" cy="1831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899" u="none" cap="none" strike="noStrike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Fragilidad</a:t>
            </a:r>
            <a:endParaRPr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08" name="Google Shape;208;g2b6ec985aa0_0_29"/>
          <p:cNvSpPr txBox="1"/>
          <p:nvPr/>
        </p:nvSpPr>
        <p:spPr>
          <a:xfrm rot="1101576">
            <a:off x="-2127901" y="7489344"/>
            <a:ext cx="10098742" cy="1843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974" u="none" cap="none" strike="noStrike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A</a:t>
            </a:r>
            <a:r>
              <a:rPr lang="en-US" sz="11974">
                <a:latin typeface="Righteous"/>
                <a:ea typeface="Righteous"/>
                <a:cs typeface="Righteous"/>
                <a:sym typeface="Righteous"/>
              </a:rPr>
              <a:t>y</a:t>
            </a:r>
            <a:r>
              <a:rPr i="0" lang="en-US" sz="11974" u="none" cap="none" strike="noStrike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uda</a:t>
            </a:r>
            <a:endParaRPr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09" name="Google Shape;209;g2b6ec985aa0_0_29"/>
          <p:cNvSpPr txBox="1"/>
          <p:nvPr/>
        </p:nvSpPr>
        <p:spPr>
          <a:xfrm rot="-861815">
            <a:off x="10253155" y="8059693"/>
            <a:ext cx="9322615" cy="1831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899" u="none" cap="none" strike="noStrike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Cuidado</a:t>
            </a:r>
            <a:endParaRPr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10" name="Google Shape;210;g2b6ec985aa0_0_29"/>
          <p:cNvSpPr txBox="1"/>
          <p:nvPr/>
        </p:nvSpPr>
        <p:spPr>
          <a:xfrm>
            <a:off x="-688612" y="3979946"/>
            <a:ext cx="100989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574" u="none" cap="none" strike="noStrike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Fronteras</a:t>
            </a:r>
            <a:endParaRPr>
              <a:latin typeface="Righteous"/>
              <a:ea typeface="Righteous"/>
              <a:cs typeface="Righteous"/>
              <a:sym typeface="Righteou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"/>
          <p:cNvSpPr txBox="1"/>
          <p:nvPr/>
        </p:nvSpPr>
        <p:spPr>
          <a:xfrm>
            <a:off x="9965707" y="1857116"/>
            <a:ext cx="7708800" cy="6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latin typeface="Josefin Sans"/>
                <a:ea typeface="Josefin Sans"/>
                <a:cs typeface="Josefin Sans"/>
                <a:sym typeface="Josefin Sans"/>
              </a:rPr>
              <a:t>Jesús se hace presente en nuestros días, en nuestras rutinas, en medio de nuestros ajetreos y compromisos. </a:t>
            </a:r>
            <a:endParaRPr sz="52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latin typeface="Josefin Sans"/>
                <a:ea typeface="Josefin Sans"/>
                <a:cs typeface="Josefin Sans"/>
                <a:sym typeface="Josefin Sans"/>
              </a:rPr>
              <a:t>A menudo, de manera sutil, nos llama y nos invita a caminar con él...</a:t>
            </a:r>
            <a:endParaRPr sz="52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15749360" y="8678629"/>
            <a:ext cx="3019880" cy="2261135"/>
          </a:xfrm>
          <a:custGeom>
            <a:rect b="b" l="l" r="r" t="t"/>
            <a:pathLst>
              <a:path extrusionOk="0" h="2261135" w="3019880">
                <a:moveTo>
                  <a:pt x="0" y="0"/>
                </a:moveTo>
                <a:lnTo>
                  <a:pt x="3019880" y="0"/>
                </a:lnTo>
                <a:lnTo>
                  <a:pt x="3019880" y="2261135"/>
                </a:lnTo>
                <a:lnTo>
                  <a:pt x="0" y="2261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4"/>
          <p:cNvSpPr/>
          <p:nvPr/>
        </p:nvSpPr>
        <p:spPr>
          <a:xfrm rot="-2033324">
            <a:off x="17045043" y="-102065"/>
            <a:ext cx="2491026" cy="2513015"/>
          </a:xfrm>
          <a:custGeom>
            <a:rect b="b" l="l" r="r" t="t"/>
            <a:pathLst>
              <a:path extrusionOk="0" h="2513384" w="2491392">
                <a:moveTo>
                  <a:pt x="0" y="0"/>
                </a:moveTo>
                <a:lnTo>
                  <a:pt x="2491392" y="0"/>
                </a:lnTo>
                <a:lnTo>
                  <a:pt x="2491392" y="2513384"/>
                </a:lnTo>
                <a:lnTo>
                  <a:pt x="0" y="2513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4"/>
          <p:cNvSpPr/>
          <p:nvPr/>
        </p:nvSpPr>
        <p:spPr>
          <a:xfrm flipH="1">
            <a:off x="431778" y="8999218"/>
            <a:ext cx="2221424" cy="2575564"/>
          </a:xfrm>
          <a:custGeom>
            <a:rect b="b" l="l" r="r" t="t"/>
            <a:pathLst>
              <a:path extrusionOk="0" h="2575564" w="2221424">
                <a:moveTo>
                  <a:pt x="2221424" y="0"/>
                </a:moveTo>
                <a:lnTo>
                  <a:pt x="0" y="0"/>
                </a:lnTo>
                <a:lnTo>
                  <a:pt x="0" y="2575564"/>
                </a:lnTo>
                <a:lnTo>
                  <a:pt x="2221424" y="2575564"/>
                </a:lnTo>
                <a:lnTo>
                  <a:pt x="22214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4"/>
          <p:cNvSpPr/>
          <p:nvPr/>
        </p:nvSpPr>
        <p:spPr>
          <a:xfrm>
            <a:off x="-550486" y="-486809"/>
            <a:ext cx="3158372" cy="3150476"/>
          </a:xfrm>
          <a:custGeom>
            <a:rect b="b" l="l" r="r" t="t"/>
            <a:pathLst>
              <a:path extrusionOk="0" h="3150476" w="3158372">
                <a:moveTo>
                  <a:pt x="0" y="0"/>
                </a:moveTo>
                <a:lnTo>
                  <a:pt x="3158372" y="0"/>
                </a:lnTo>
                <a:lnTo>
                  <a:pt x="3158372" y="3150476"/>
                </a:lnTo>
                <a:lnTo>
                  <a:pt x="0" y="31504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0" name="Google Shape;220;p4"/>
          <p:cNvGrpSpPr/>
          <p:nvPr/>
        </p:nvGrpSpPr>
        <p:grpSpPr>
          <a:xfrm>
            <a:off x="431778" y="2427924"/>
            <a:ext cx="9230641" cy="5246370"/>
            <a:chOff x="0" y="0"/>
            <a:chExt cx="4547616" cy="2584704"/>
          </a:xfrm>
        </p:grpSpPr>
        <p:sp>
          <p:nvSpPr>
            <p:cNvPr id="221" name="Google Shape;221;p4"/>
            <p:cNvSpPr/>
            <p:nvPr/>
          </p:nvSpPr>
          <p:spPr>
            <a:xfrm>
              <a:off x="0" y="0"/>
              <a:ext cx="4547616" cy="2584704"/>
            </a:xfrm>
            <a:custGeom>
              <a:rect b="b" l="l" r="r" t="t"/>
              <a:pathLst>
                <a:path extrusionOk="0" h="2584704" w="4547616">
                  <a:moveTo>
                    <a:pt x="4547616" y="2584704"/>
                  </a:moveTo>
                  <a:lnTo>
                    <a:pt x="0" y="2584704"/>
                  </a:lnTo>
                  <a:lnTo>
                    <a:pt x="0" y="0"/>
                  </a:lnTo>
                  <a:lnTo>
                    <a:pt x="4547616" y="0"/>
                  </a:lnTo>
                  <a:lnTo>
                    <a:pt x="4547616" y="2584704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31" l="0" r="0" t="-32"/>
              </a:stretch>
            </a:blipFill>
            <a:ln>
              <a:noFill/>
            </a:ln>
          </p:spPr>
        </p:sp>
        <p:sp>
          <p:nvSpPr>
            <p:cNvPr id="222" name="Google Shape;222;p4"/>
            <p:cNvSpPr/>
            <p:nvPr/>
          </p:nvSpPr>
          <p:spPr>
            <a:xfrm>
              <a:off x="38418" y="49420"/>
              <a:ext cx="4473128" cy="2451241"/>
            </a:xfrm>
            <a:custGeom>
              <a:rect b="b" l="l" r="r" t="t"/>
              <a:pathLst>
                <a:path extrusionOk="0" h="2451241" w="4473128">
                  <a:moveTo>
                    <a:pt x="3806137" y="2224714"/>
                  </a:moveTo>
                  <a:cubicBezTo>
                    <a:pt x="4040534" y="2160616"/>
                    <a:pt x="4250942" y="2021088"/>
                    <a:pt x="4364350" y="1794622"/>
                  </a:cubicBezTo>
                  <a:cubicBezTo>
                    <a:pt x="4473127" y="1577406"/>
                    <a:pt x="4451920" y="1287641"/>
                    <a:pt x="4276200" y="1119887"/>
                  </a:cubicBezTo>
                  <a:cubicBezTo>
                    <a:pt x="4087738" y="939970"/>
                    <a:pt x="3790734" y="940461"/>
                    <a:pt x="3565019" y="810294"/>
                  </a:cubicBezTo>
                  <a:cubicBezTo>
                    <a:pt x="3372524" y="699283"/>
                    <a:pt x="3247955" y="503663"/>
                    <a:pt x="3106075" y="332651"/>
                  </a:cubicBezTo>
                  <a:cubicBezTo>
                    <a:pt x="2964196" y="161639"/>
                    <a:pt x="2774430" y="0"/>
                    <a:pt x="2552260" y="4471"/>
                  </a:cubicBezTo>
                  <a:cubicBezTo>
                    <a:pt x="2397795" y="7580"/>
                    <a:pt x="2258303" y="90694"/>
                    <a:pt x="2119909" y="159367"/>
                  </a:cubicBezTo>
                  <a:cubicBezTo>
                    <a:pt x="1899043" y="268964"/>
                    <a:pt x="1662409" y="346727"/>
                    <a:pt x="1419584" y="389512"/>
                  </a:cubicBezTo>
                  <a:cubicBezTo>
                    <a:pt x="1028401" y="458435"/>
                    <a:pt x="588440" y="451093"/>
                    <a:pt x="293528" y="717158"/>
                  </a:cubicBezTo>
                  <a:cubicBezTo>
                    <a:pt x="90084" y="900701"/>
                    <a:pt x="0" y="1200787"/>
                    <a:pt x="68756" y="1466013"/>
                  </a:cubicBezTo>
                  <a:cubicBezTo>
                    <a:pt x="137511" y="1731237"/>
                    <a:pt x="362060" y="1949786"/>
                    <a:pt x="629074" y="2011318"/>
                  </a:cubicBezTo>
                  <a:cubicBezTo>
                    <a:pt x="813702" y="2053864"/>
                    <a:pt x="1008656" y="2025801"/>
                    <a:pt x="1194116" y="2064574"/>
                  </a:cubicBezTo>
                  <a:cubicBezTo>
                    <a:pt x="1510477" y="2130714"/>
                    <a:pt x="1769446" y="2384148"/>
                    <a:pt x="2090558" y="2420848"/>
                  </a:cubicBezTo>
                  <a:cubicBezTo>
                    <a:pt x="2356471" y="2451241"/>
                    <a:pt x="2612011" y="2327835"/>
                    <a:pt x="2867231" y="2247245"/>
                  </a:cubicBezTo>
                  <a:cubicBezTo>
                    <a:pt x="3041872" y="2192102"/>
                    <a:pt x="3227440" y="2251354"/>
                    <a:pt x="3404183" y="2263564"/>
                  </a:cubicBezTo>
                  <a:cubicBezTo>
                    <a:pt x="3537184" y="2272752"/>
                    <a:pt x="3675392" y="2260467"/>
                    <a:pt x="3806137" y="2224714"/>
                  </a:cubicBez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67676" l="0" r="0" t="-105167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D59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c010d770b2_1_0"/>
          <p:cNvSpPr/>
          <p:nvPr/>
        </p:nvSpPr>
        <p:spPr>
          <a:xfrm>
            <a:off x="10602769" y="1648073"/>
            <a:ext cx="7082578" cy="7530465"/>
          </a:xfrm>
          <a:custGeom>
            <a:rect b="b" l="l" r="r" t="t"/>
            <a:pathLst>
              <a:path extrusionOk="0" h="6381750" w="6002185">
                <a:moveTo>
                  <a:pt x="3295574" y="1148778"/>
                </a:moveTo>
                <a:cubicBezTo>
                  <a:pt x="3251035" y="1092784"/>
                  <a:pt x="3206496" y="1036790"/>
                  <a:pt x="3161970" y="980783"/>
                </a:cubicBezTo>
                <a:cubicBezTo>
                  <a:pt x="2992742" y="767994"/>
                  <a:pt x="2822079" y="553733"/>
                  <a:pt x="2614930" y="377647"/>
                </a:cubicBezTo>
                <a:cubicBezTo>
                  <a:pt x="2407780" y="201562"/>
                  <a:pt x="2159254" y="64071"/>
                  <a:pt x="1889379" y="31153"/>
                </a:cubicBezTo>
                <a:cubicBezTo>
                  <a:pt x="1633931" y="0"/>
                  <a:pt x="1372514" y="64859"/>
                  <a:pt x="1144943" y="185013"/>
                </a:cubicBezTo>
                <a:cubicBezTo>
                  <a:pt x="917372" y="305168"/>
                  <a:pt x="721385" y="478384"/>
                  <a:pt x="548741" y="669214"/>
                </a:cubicBezTo>
                <a:cubicBezTo>
                  <a:pt x="273609" y="973315"/>
                  <a:pt x="46736" y="1343203"/>
                  <a:pt x="11849" y="1751800"/>
                </a:cubicBezTo>
                <a:cubicBezTo>
                  <a:pt x="0" y="1890623"/>
                  <a:pt x="11481" y="2034375"/>
                  <a:pt x="69139" y="2161222"/>
                </a:cubicBezTo>
                <a:cubicBezTo>
                  <a:pt x="191046" y="2429396"/>
                  <a:pt x="485292" y="2566759"/>
                  <a:pt x="756298" y="2682227"/>
                </a:cubicBezTo>
                <a:cubicBezTo>
                  <a:pt x="397916" y="3059506"/>
                  <a:pt x="182194" y="3668217"/>
                  <a:pt x="188277" y="4188536"/>
                </a:cubicBezTo>
                <a:cubicBezTo>
                  <a:pt x="194361" y="4708855"/>
                  <a:pt x="410477" y="5223751"/>
                  <a:pt x="777583" y="5592534"/>
                </a:cubicBezTo>
                <a:cubicBezTo>
                  <a:pt x="953198" y="5768962"/>
                  <a:pt x="1159700" y="5911380"/>
                  <a:pt x="1369720" y="6045022"/>
                </a:cubicBezTo>
                <a:cubicBezTo>
                  <a:pt x="1527137" y="6145187"/>
                  <a:pt x="1689049" y="6241872"/>
                  <a:pt x="1866443" y="6299708"/>
                </a:cubicBezTo>
                <a:cubicBezTo>
                  <a:pt x="2109076" y="6378816"/>
                  <a:pt x="2369833" y="6381750"/>
                  <a:pt x="2624506" y="6365443"/>
                </a:cubicBezTo>
                <a:cubicBezTo>
                  <a:pt x="3557498" y="6305740"/>
                  <a:pt x="4517047" y="5962307"/>
                  <a:pt x="5102009" y="5233022"/>
                </a:cubicBezTo>
                <a:cubicBezTo>
                  <a:pt x="5293919" y="4993754"/>
                  <a:pt x="5439727" y="4721111"/>
                  <a:pt x="5572645" y="4444682"/>
                </a:cubicBezTo>
                <a:cubicBezTo>
                  <a:pt x="5792889" y="3986619"/>
                  <a:pt x="5983808" y="3499980"/>
                  <a:pt x="5994577" y="2991841"/>
                </a:cubicBezTo>
                <a:cubicBezTo>
                  <a:pt x="6002185" y="2633180"/>
                  <a:pt x="5919355" y="2278202"/>
                  <a:pt x="5808611" y="1936991"/>
                </a:cubicBezTo>
                <a:cubicBezTo>
                  <a:pt x="5714403" y="1646733"/>
                  <a:pt x="5594794" y="1355433"/>
                  <a:pt x="5383669" y="1135088"/>
                </a:cubicBezTo>
                <a:cubicBezTo>
                  <a:pt x="5213362" y="957351"/>
                  <a:pt x="4992510" y="835774"/>
                  <a:pt x="4765065" y="741616"/>
                </a:cubicBezTo>
                <a:cubicBezTo>
                  <a:pt x="4505680" y="634238"/>
                  <a:pt x="4223436" y="558292"/>
                  <a:pt x="3945547" y="598106"/>
                </a:cubicBezTo>
                <a:cubicBezTo>
                  <a:pt x="3667658" y="637946"/>
                  <a:pt x="3383178" y="882078"/>
                  <a:pt x="3295574" y="1148778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5917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c010d770b2_1_0"/>
          <p:cNvSpPr/>
          <p:nvPr/>
        </p:nvSpPr>
        <p:spPr>
          <a:xfrm>
            <a:off x="-895520" y="9258300"/>
            <a:ext cx="3211541" cy="3285464"/>
          </a:xfrm>
          <a:custGeom>
            <a:rect b="b" l="l" r="r" t="t"/>
            <a:pathLst>
              <a:path extrusionOk="0" h="3285464" w="3211541">
                <a:moveTo>
                  <a:pt x="0" y="0"/>
                </a:moveTo>
                <a:lnTo>
                  <a:pt x="3211541" y="0"/>
                </a:lnTo>
                <a:lnTo>
                  <a:pt x="3211541" y="3285464"/>
                </a:lnTo>
                <a:lnTo>
                  <a:pt x="0" y="32854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g2c010d770b2_1_0"/>
          <p:cNvSpPr/>
          <p:nvPr/>
        </p:nvSpPr>
        <p:spPr>
          <a:xfrm>
            <a:off x="7272497" y="-1889488"/>
            <a:ext cx="3211541" cy="3285464"/>
          </a:xfrm>
          <a:custGeom>
            <a:rect b="b" l="l" r="r" t="t"/>
            <a:pathLst>
              <a:path extrusionOk="0" h="3285464" w="3211541">
                <a:moveTo>
                  <a:pt x="0" y="0"/>
                </a:moveTo>
                <a:lnTo>
                  <a:pt x="3211541" y="0"/>
                </a:lnTo>
                <a:lnTo>
                  <a:pt x="3211541" y="3285463"/>
                </a:lnTo>
                <a:lnTo>
                  <a:pt x="0" y="3285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g2c010d770b2_1_0"/>
          <p:cNvSpPr txBox="1"/>
          <p:nvPr/>
        </p:nvSpPr>
        <p:spPr>
          <a:xfrm>
            <a:off x="1182800" y="1561700"/>
            <a:ext cx="90003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latin typeface="Righteous"/>
                <a:ea typeface="Righteous"/>
                <a:cs typeface="Righteous"/>
                <a:sym typeface="Righteous"/>
              </a:rPr>
              <a:t>¿De qué manera me llama Jesús a ser y a estar en mi clase?</a:t>
            </a:r>
            <a:endParaRPr sz="6700"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31" name="Google Shape;231;g2c010d770b2_1_0"/>
          <p:cNvSpPr txBox="1"/>
          <p:nvPr/>
        </p:nvSpPr>
        <p:spPr>
          <a:xfrm>
            <a:off x="1446650" y="6123825"/>
            <a:ext cx="9425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8619" lvl="1" marL="56134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Josefin Sans"/>
              <a:buChar char="•"/>
            </a:pPr>
            <a:r>
              <a:rPr lang="en-US" sz="4300">
                <a:latin typeface="Josefin Sans"/>
                <a:ea typeface="Josefin Sans"/>
                <a:cs typeface="Josefin Sans"/>
                <a:sym typeface="Josefin Sans"/>
              </a:rPr>
              <a:t>La clase se divide en grupos de 4  alumnos.</a:t>
            </a:r>
            <a:endParaRPr b="1" sz="4300"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D59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/>
          <p:nvPr/>
        </p:nvSpPr>
        <p:spPr>
          <a:xfrm>
            <a:off x="10602769" y="1648073"/>
            <a:ext cx="7082578" cy="7530465"/>
          </a:xfrm>
          <a:custGeom>
            <a:rect b="b" l="l" r="r" t="t"/>
            <a:pathLst>
              <a:path extrusionOk="0" h="6381750" w="6002185">
                <a:moveTo>
                  <a:pt x="3295574" y="1148778"/>
                </a:moveTo>
                <a:cubicBezTo>
                  <a:pt x="3251035" y="1092784"/>
                  <a:pt x="3206496" y="1036790"/>
                  <a:pt x="3161970" y="980783"/>
                </a:cubicBezTo>
                <a:cubicBezTo>
                  <a:pt x="2992742" y="767994"/>
                  <a:pt x="2822079" y="553733"/>
                  <a:pt x="2614930" y="377647"/>
                </a:cubicBezTo>
                <a:cubicBezTo>
                  <a:pt x="2407780" y="201562"/>
                  <a:pt x="2159254" y="64071"/>
                  <a:pt x="1889379" y="31153"/>
                </a:cubicBezTo>
                <a:cubicBezTo>
                  <a:pt x="1633931" y="0"/>
                  <a:pt x="1372514" y="64859"/>
                  <a:pt x="1144943" y="185013"/>
                </a:cubicBezTo>
                <a:cubicBezTo>
                  <a:pt x="917372" y="305168"/>
                  <a:pt x="721385" y="478384"/>
                  <a:pt x="548741" y="669214"/>
                </a:cubicBezTo>
                <a:cubicBezTo>
                  <a:pt x="273609" y="973315"/>
                  <a:pt x="46736" y="1343203"/>
                  <a:pt x="11849" y="1751800"/>
                </a:cubicBezTo>
                <a:cubicBezTo>
                  <a:pt x="0" y="1890623"/>
                  <a:pt x="11481" y="2034375"/>
                  <a:pt x="69139" y="2161222"/>
                </a:cubicBezTo>
                <a:cubicBezTo>
                  <a:pt x="191046" y="2429396"/>
                  <a:pt x="485292" y="2566759"/>
                  <a:pt x="756298" y="2682227"/>
                </a:cubicBezTo>
                <a:cubicBezTo>
                  <a:pt x="397916" y="3059506"/>
                  <a:pt x="182194" y="3668217"/>
                  <a:pt x="188277" y="4188536"/>
                </a:cubicBezTo>
                <a:cubicBezTo>
                  <a:pt x="194361" y="4708855"/>
                  <a:pt x="410477" y="5223751"/>
                  <a:pt x="777583" y="5592534"/>
                </a:cubicBezTo>
                <a:cubicBezTo>
                  <a:pt x="953198" y="5768962"/>
                  <a:pt x="1159700" y="5911380"/>
                  <a:pt x="1369720" y="6045022"/>
                </a:cubicBezTo>
                <a:cubicBezTo>
                  <a:pt x="1527137" y="6145187"/>
                  <a:pt x="1689049" y="6241872"/>
                  <a:pt x="1866443" y="6299708"/>
                </a:cubicBezTo>
                <a:cubicBezTo>
                  <a:pt x="2109076" y="6378816"/>
                  <a:pt x="2369833" y="6381750"/>
                  <a:pt x="2624506" y="6365443"/>
                </a:cubicBezTo>
                <a:cubicBezTo>
                  <a:pt x="3557498" y="6305740"/>
                  <a:pt x="4517047" y="5962307"/>
                  <a:pt x="5102009" y="5233022"/>
                </a:cubicBezTo>
                <a:cubicBezTo>
                  <a:pt x="5293919" y="4993754"/>
                  <a:pt x="5439727" y="4721111"/>
                  <a:pt x="5572645" y="4444682"/>
                </a:cubicBezTo>
                <a:cubicBezTo>
                  <a:pt x="5792889" y="3986619"/>
                  <a:pt x="5983808" y="3499980"/>
                  <a:pt x="5994577" y="2991841"/>
                </a:cubicBezTo>
                <a:cubicBezTo>
                  <a:pt x="6002185" y="2633180"/>
                  <a:pt x="5919355" y="2278202"/>
                  <a:pt x="5808611" y="1936991"/>
                </a:cubicBezTo>
                <a:cubicBezTo>
                  <a:pt x="5714403" y="1646733"/>
                  <a:pt x="5594794" y="1355433"/>
                  <a:pt x="5383669" y="1135088"/>
                </a:cubicBezTo>
                <a:cubicBezTo>
                  <a:pt x="5213362" y="957351"/>
                  <a:pt x="4992510" y="835774"/>
                  <a:pt x="4765065" y="741616"/>
                </a:cubicBezTo>
                <a:cubicBezTo>
                  <a:pt x="4505680" y="634238"/>
                  <a:pt x="4223436" y="558292"/>
                  <a:pt x="3945547" y="598106"/>
                </a:cubicBezTo>
                <a:cubicBezTo>
                  <a:pt x="3667658" y="637946"/>
                  <a:pt x="3383178" y="882078"/>
                  <a:pt x="3295574" y="1148778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59182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8"/>
          <p:cNvSpPr/>
          <p:nvPr/>
        </p:nvSpPr>
        <p:spPr>
          <a:xfrm>
            <a:off x="-895520" y="9258300"/>
            <a:ext cx="3211541" cy="3285464"/>
          </a:xfrm>
          <a:custGeom>
            <a:rect b="b" l="l" r="r" t="t"/>
            <a:pathLst>
              <a:path extrusionOk="0" h="3285464" w="3211541">
                <a:moveTo>
                  <a:pt x="0" y="0"/>
                </a:moveTo>
                <a:lnTo>
                  <a:pt x="3211541" y="0"/>
                </a:lnTo>
                <a:lnTo>
                  <a:pt x="3211541" y="3285464"/>
                </a:lnTo>
                <a:lnTo>
                  <a:pt x="0" y="32854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18"/>
          <p:cNvSpPr/>
          <p:nvPr/>
        </p:nvSpPr>
        <p:spPr>
          <a:xfrm>
            <a:off x="7272497" y="-1889488"/>
            <a:ext cx="3211541" cy="3285464"/>
          </a:xfrm>
          <a:custGeom>
            <a:rect b="b" l="l" r="r" t="t"/>
            <a:pathLst>
              <a:path extrusionOk="0" h="3285464" w="3211541">
                <a:moveTo>
                  <a:pt x="0" y="0"/>
                </a:moveTo>
                <a:lnTo>
                  <a:pt x="3211541" y="0"/>
                </a:lnTo>
                <a:lnTo>
                  <a:pt x="3211541" y="3285463"/>
                </a:lnTo>
                <a:lnTo>
                  <a:pt x="0" y="3285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18"/>
          <p:cNvSpPr txBox="1"/>
          <p:nvPr/>
        </p:nvSpPr>
        <p:spPr>
          <a:xfrm>
            <a:off x="1182800" y="1561700"/>
            <a:ext cx="90003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latin typeface="Righteous"/>
                <a:ea typeface="Righteous"/>
                <a:cs typeface="Righteous"/>
                <a:sym typeface="Righteous"/>
              </a:rPr>
              <a:t>¿De qué manera me llama Jesús a ser y a estar en mi clase?</a:t>
            </a:r>
            <a:endParaRPr sz="6700"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40" name="Google Shape;240;p18"/>
          <p:cNvSpPr txBox="1"/>
          <p:nvPr/>
        </p:nvSpPr>
        <p:spPr>
          <a:xfrm>
            <a:off x="1446650" y="4973725"/>
            <a:ext cx="9000300" cy="4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Cada grupo comparte y debate sobre: </a:t>
            </a:r>
            <a:endParaRPr sz="43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Josefin Sans"/>
                <a:ea typeface="Josefin Sans"/>
                <a:cs typeface="Josefin Sans"/>
                <a:sym typeface="Josefin Sans"/>
              </a:rPr>
              <a:t>L</a:t>
            </a:r>
            <a:r>
              <a:rPr lang="en-US" sz="3500">
                <a:latin typeface="Josefin Sans"/>
                <a:ea typeface="Josefin Sans"/>
                <a:cs typeface="Josefin Sans"/>
                <a:sym typeface="Josefin Sans"/>
              </a:rPr>
              <a:t>as fronteras que han escrito en la hoja.</a:t>
            </a:r>
            <a:br>
              <a:rPr lang="en-US" sz="3500">
                <a:latin typeface="Josefin Sans"/>
                <a:ea typeface="Josefin Sans"/>
                <a:cs typeface="Josefin Sans"/>
                <a:sym typeface="Josefin Sans"/>
              </a:rPr>
            </a:br>
            <a:br>
              <a:rPr lang="en-US" sz="3500"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lang="en-US" sz="3500">
                <a:latin typeface="Josefin Sans"/>
                <a:ea typeface="Josefin Sans"/>
                <a:cs typeface="Josefin Sans"/>
                <a:sym typeface="Josefin Sans"/>
              </a:rPr>
              <a:t>Lo que más les ha sorprendido y lo que ya habían identificado.</a:t>
            </a:r>
            <a:endParaRPr b="1" sz="3200"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D59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c010d770b2_1_8"/>
          <p:cNvSpPr/>
          <p:nvPr/>
        </p:nvSpPr>
        <p:spPr>
          <a:xfrm>
            <a:off x="10602769" y="1648073"/>
            <a:ext cx="7082578" cy="7530465"/>
          </a:xfrm>
          <a:custGeom>
            <a:rect b="b" l="l" r="r" t="t"/>
            <a:pathLst>
              <a:path extrusionOk="0" h="6381750" w="6002185">
                <a:moveTo>
                  <a:pt x="3295574" y="1148778"/>
                </a:moveTo>
                <a:cubicBezTo>
                  <a:pt x="3251035" y="1092784"/>
                  <a:pt x="3206496" y="1036790"/>
                  <a:pt x="3161970" y="980783"/>
                </a:cubicBezTo>
                <a:cubicBezTo>
                  <a:pt x="2992742" y="767994"/>
                  <a:pt x="2822079" y="553733"/>
                  <a:pt x="2614930" y="377647"/>
                </a:cubicBezTo>
                <a:cubicBezTo>
                  <a:pt x="2407780" y="201562"/>
                  <a:pt x="2159254" y="64071"/>
                  <a:pt x="1889379" y="31153"/>
                </a:cubicBezTo>
                <a:cubicBezTo>
                  <a:pt x="1633931" y="0"/>
                  <a:pt x="1372514" y="64859"/>
                  <a:pt x="1144943" y="185013"/>
                </a:cubicBezTo>
                <a:cubicBezTo>
                  <a:pt x="917372" y="305168"/>
                  <a:pt x="721385" y="478384"/>
                  <a:pt x="548741" y="669214"/>
                </a:cubicBezTo>
                <a:cubicBezTo>
                  <a:pt x="273609" y="973315"/>
                  <a:pt x="46736" y="1343203"/>
                  <a:pt x="11849" y="1751800"/>
                </a:cubicBezTo>
                <a:cubicBezTo>
                  <a:pt x="0" y="1890623"/>
                  <a:pt x="11481" y="2034375"/>
                  <a:pt x="69139" y="2161222"/>
                </a:cubicBezTo>
                <a:cubicBezTo>
                  <a:pt x="191046" y="2429396"/>
                  <a:pt x="485292" y="2566759"/>
                  <a:pt x="756298" y="2682227"/>
                </a:cubicBezTo>
                <a:cubicBezTo>
                  <a:pt x="397916" y="3059506"/>
                  <a:pt x="182194" y="3668217"/>
                  <a:pt x="188277" y="4188536"/>
                </a:cubicBezTo>
                <a:cubicBezTo>
                  <a:pt x="194361" y="4708855"/>
                  <a:pt x="410477" y="5223751"/>
                  <a:pt x="777583" y="5592534"/>
                </a:cubicBezTo>
                <a:cubicBezTo>
                  <a:pt x="953198" y="5768962"/>
                  <a:pt x="1159700" y="5911380"/>
                  <a:pt x="1369720" y="6045022"/>
                </a:cubicBezTo>
                <a:cubicBezTo>
                  <a:pt x="1527137" y="6145187"/>
                  <a:pt x="1689049" y="6241872"/>
                  <a:pt x="1866443" y="6299708"/>
                </a:cubicBezTo>
                <a:cubicBezTo>
                  <a:pt x="2109076" y="6378816"/>
                  <a:pt x="2369833" y="6381750"/>
                  <a:pt x="2624506" y="6365443"/>
                </a:cubicBezTo>
                <a:cubicBezTo>
                  <a:pt x="3557498" y="6305740"/>
                  <a:pt x="4517047" y="5962307"/>
                  <a:pt x="5102009" y="5233022"/>
                </a:cubicBezTo>
                <a:cubicBezTo>
                  <a:pt x="5293919" y="4993754"/>
                  <a:pt x="5439727" y="4721111"/>
                  <a:pt x="5572645" y="4444682"/>
                </a:cubicBezTo>
                <a:cubicBezTo>
                  <a:pt x="5792889" y="3986619"/>
                  <a:pt x="5983808" y="3499980"/>
                  <a:pt x="5994577" y="2991841"/>
                </a:cubicBezTo>
                <a:cubicBezTo>
                  <a:pt x="6002185" y="2633180"/>
                  <a:pt x="5919355" y="2278202"/>
                  <a:pt x="5808611" y="1936991"/>
                </a:cubicBezTo>
                <a:cubicBezTo>
                  <a:pt x="5714403" y="1646733"/>
                  <a:pt x="5594794" y="1355433"/>
                  <a:pt x="5383669" y="1135088"/>
                </a:cubicBezTo>
                <a:cubicBezTo>
                  <a:pt x="5213362" y="957351"/>
                  <a:pt x="4992510" y="835774"/>
                  <a:pt x="4765065" y="741616"/>
                </a:cubicBezTo>
                <a:cubicBezTo>
                  <a:pt x="4505680" y="634238"/>
                  <a:pt x="4223436" y="558292"/>
                  <a:pt x="3945547" y="598106"/>
                </a:cubicBezTo>
                <a:cubicBezTo>
                  <a:pt x="3667658" y="637946"/>
                  <a:pt x="3383178" y="882078"/>
                  <a:pt x="3295574" y="1148778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5917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2c010d770b2_1_8"/>
          <p:cNvSpPr/>
          <p:nvPr/>
        </p:nvSpPr>
        <p:spPr>
          <a:xfrm>
            <a:off x="-895520" y="9258300"/>
            <a:ext cx="3211541" cy="3285464"/>
          </a:xfrm>
          <a:custGeom>
            <a:rect b="b" l="l" r="r" t="t"/>
            <a:pathLst>
              <a:path extrusionOk="0" h="3285464" w="3211541">
                <a:moveTo>
                  <a:pt x="0" y="0"/>
                </a:moveTo>
                <a:lnTo>
                  <a:pt x="3211541" y="0"/>
                </a:lnTo>
                <a:lnTo>
                  <a:pt x="3211541" y="3285464"/>
                </a:lnTo>
                <a:lnTo>
                  <a:pt x="0" y="32854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g2c010d770b2_1_8"/>
          <p:cNvSpPr/>
          <p:nvPr/>
        </p:nvSpPr>
        <p:spPr>
          <a:xfrm>
            <a:off x="7272497" y="-1889488"/>
            <a:ext cx="3211541" cy="3285464"/>
          </a:xfrm>
          <a:custGeom>
            <a:rect b="b" l="l" r="r" t="t"/>
            <a:pathLst>
              <a:path extrusionOk="0" h="3285464" w="3211541">
                <a:moveTo>
                  <a:pt x="0" y="0"/>
                </a:moveTo>
                <a:lnTo>
                  <a:pt x="3211541" y="0"/>
                </a:lnTo>
                <a:lnTo>
                  <a:pt x="3211541" y="3285463"/>
                </a:lnTo>
                <a:lnTo>
                  <a:pt x="0" y="3285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g2c010d770b2_1_8"/>
          <p:cNvSpPr txBox="1"/>
          <p:nvPr/>
        </p:nvSpPr>
        <p:spPr>
          <a:xfrm>
            <a:off x="1182800" y="1561700"/>
            <a:ext cx="90003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latin typeface="Righteous"/>
                <a:ea typeface="Righteous"/>
                <a:cs typeface="Righteous"/>
                <a:sym typeface="Righteous"/>
              </a:rPr>
              <a:t>¿De qué manera me llama Jesús a ser y a estar en mi clase?</a:t>
            </a:r>
            <a:endParaRPr sz="6700"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49" name="Google Shape;249;g2c010d770b2_1_8"/>
          <p:cNvSpPr txBox="1"/>
          <p:nvPr/>
        </p:nvSpPr>
        <p:spPr>
          <a:xfrm>
            <a:off x="388625" y="5140625"/>
            <a:ext cx="100953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Pompiere"/>
              <a:ea typeface="Pompiere"/>
              <a:cs typeface="Pompiere"/>
              <a:sym typeface="Pompiere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¿</a:t>
            </a:r>
            <a:r>
              <a:rPr lang="en-US"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Qué se puede hacer para que no existan? Recuerda que lo mejor es pensar en un compromiso que sea: </a:t>
            </a:r>
            <a:r>
              <a:rPr b="1" lang="en-US"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poco, pequeño y posible.</a:t>
            </a:r>
            <a:endParaRPr b="1" sz="3500"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b7543924b2_5_686"/>
          <p:cNvSpPr/>
          <p:nvPr/>
        </p:nvSpPr>
        <p:spPr>
          <a:xfrm flipH="1">
            <a:off x="-744994" y="6767737"/>
            <a:ext cx="2221424" cy="2575564"/>
          </a:xfrm>
          <a:custGeom>
            <a:rect b="b" l="l" r="r" t="t"/>
            <a:pathLst>
              <a:path extrusionOk="0" h="2575564" w="2221424">
                <a:moveTo>
                  <a:pt x="2221424" y="0"/>
                </a:moveTo>
                <a:lnTo>
                  <a:pt x="0" y="0"/>
                </a:lnTo>
                <a:lnTo>
                  <a:pt x="0" y="2575564"/>
                </a:lnTo>
                <a:lnTo>
                  <a:pt x="2221424" y="2575564"/>
                </a:lnTo>
                <a:lnTo>
                  <a:pt x="222142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g2b7543924b2_5_686"/>
          <p:cNvSpPr/>
          <p:nvPr/>
        </p:nvSpPr>
        <p:spPr>
          <a:xfrm>
            <a:off x="-1057675" y="-379601"/>
            <a:ext cx="3019880" cy="2261135"/>
          </a:xfrm>
          <a:custGeom>
            <a:rect b="b" l="l" r="r" t="t"/>
            <a:pathLst>
              <a:path extrusionOk="0" h="2261135" w="3019880">
                <a:moveTo>
                  <a:pt x="0" y="0"/>
                </a:moveTo>
                <a:lnTo>
                  <a:pt x="3019880" y="0"/>
                </a:lnTo>
                <a:lnTo>
                  <a:pt x="3019880" y="2261135"/>
                </a:lnTo>
                <a:lnTo>
                  <a:pt x="0" y="2261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g2b7543924b2_5_686"/>
          <p:cNvSpPr/>
          <p:nvPr/>
        </p:nvSpPr>
        <p:spPr>
          <a:xfrm rot="10800000">
            <a:off x="14069122" y="-1383691"/>
            <a:ext cx="3007901" cy="2639433"/>
          </a:xfrm>
          <a:custGeom>
            <a:rect b="b" l="l" r="r" t="t"/>
            <a:pathLst>
              <a:path extrusionOk="0" h="2639433" w="3007901">
                <a:moveTo>
                  <a:pt x="0" y="0"/>
                </a:moveTo>
                <a:lnTo>
                  <a:pt x="3007900" y="0"/>
                </a:lnTo>
                <a:lnTo>
                  <a:pt x="3007900" y="2639433"/>
                </a:lnTo>
                <a:lnTo>
                  <a:pt x="0" y="2639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g2b7543924b2_5_686"/>
          <p:cNvSpPr txBox="1"/>
          <p:nvPr/>
        </p:nvSpPr>
        <p:spPr>
          <a:xfrm>
            <a:off x="784799" y="2963525"/>
            <a:ext cx="11912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00">
                <a:latin typeface="Righteous"/>
                <a:ea typeface="Righteous"/>
                <a:cs typeface="Righteous"/>
                <a:sym typeface="Righteous"/>
              </a:rPr>
              <a:t>COMPARTIR</a:t>
            </a:r>
            <a:endParaRPr sz="900"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58" name="Google Shape;258;g2b7543924b2_5_686"/>
          <p:cNvSpPr/>
          <p:nvPr/>
        </p:nvSpPr>
        <p:spPr>
          <a:xfrm rot="1092858">
            <a:off x="11388538" y="2855345"/>
            <a:ext cx="6865624" cy="7636813"/>
          </a:xfrm>
          <a:custGeom>
            <a:rect b="b" l="l" r="r" t="t"/>
            <a:pathLst>
              <a:path extrusionOk="0" h="12400280" w="11148060">
                <a:moveTo>
                  <a:pt x="9215120" y="1497330"/>
                </a:moveTo>
                <a:cubicBezTo>
                  <a:pt x="8773160" y="972820"/>
                  <a:pt x="8234680" y="508000"/>
                  <a:pt x="7590790" y="252730"/>
                </a:cubicBezTo>
                <a:cubicBezTo>
                  <a:pt x="7132320" y="71120"/>
                  <a:pt x="6633210" y="0"/>
                  <a:pt x="6139180" y="6350"/>
                </a:cubicBezTo>
                <a:cubicBezTo>
                  <a:pt x="4053840" y="36830"/>
                  <a:pt x="2157730" y="1490980"/>
                  <a:pt x="1289050" y="3346450"/>
                </a:cubicBezTo>
                <a:cubicBezTo>
                  <a:pt x="527050" y="4977130"/>
                  <a:pt x="0" y="7792720"/>
                  <a:pt x="680720" y="9457690"/>
                </a:cubicBezTo>
                <a:cubicBezTo>
                  <a:pt x="1360170" y="11122660"/>
                  <a:pt x="2499360" y="12005310"/>
                  <a:pt x="4248150" y="12081510"/>
                </a:cubicBezTo>
                <a:cubicBezTo>
                  <a:pt x="7001510" y="12400280"/>
                  <a:pt x="9088120" y="10502900"/>
                  <a:pt x="10118090" y="8309610"/>
                </a:cubicBezTo>
                <a:cubicBezTo>
                  <a:pt x="11148061" y="6116320"/>
                  <a:pt x="10782300" y="3361690"/>
                  <a:pt x="9215120" y="149733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37957" r="-3796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2b7543924b2_5_686"/>
          <p:cNvSpPr txBox="1"/>
          <p:nvPr/>
        </p:nvSpPr>
        <p:spPr>
          <a:xfrm>
            <a:off x="2299800" y="5969925"/>
            <a:ext cx="7847400" cy="19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Cada grupo particular comparte en el grupo general sobre lo que ha reflexionado.</a:t>
            </a:r>
            <a:endParaRPr sz="32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D59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g2b6ec985aa0_0_10"/>
          <p:cNvGrpSpPr/>
          <p:nvPr/>
        </p:nvGrpSpPr>
        <p:grpSpPr>
          <a:xfrm>
            <a:off x="821526" y="796201"/>
            <a:ext cx="16645306" cy="8669330"/>
            <a:chOff x="0" y="-9525"/>
            <a:chExt cx="6237000" cy="3248400"/>
          </a:xfrm>
        </p:grpSpPr>
        <p:sp>
          <p:nvSpPr>
            <p:cNvPr id="265" name="Google Shape;265;g2b6ec985aa0_0_10"/>
            <p:cNvSpPr/>
            <p:nvPr/>
          </p:nvSpPr>
          <p:spPr>
            <a:xfrm>
              <a:off x="0" y="0"/>
              <a:ext cx="6236922" cy="3238847"/>
            </a:xfrm>
            <a:custGeom>
              <a:rect b="b" l="l" r="r" t="t"/>
              <a:pathLst>
                <a:path extrusionOk="0" h="3238847" w="6236922">
                  <a:moveTo>
                    <a:pt x="1395" y="0"/>
                  </a:moveTo>
                  <a:lnTo>
                    <a:pt x="6235527" y="0"/>
                  </a:lnTo>
                  <a:cubicBezTo>
                    <a:pt x="6236298" y="0"/>
                    <a:pt x="6236922" y="625"/>
                    <a:pt x="6236922" y="1395"/>
                  </a:cubicBezTo>
                  <a:lnTo>
                    <a:pt x="6236922" y="3237452"/>
                  </a:lnTo>
                  <a:cubicBezTo>
                    <a:pt x="6236922" y="3238222"/>
                    <a:pt x="6236298" y="3238847"/>
                    <a:pt x="6235527" y="3238847"/>
                  </a:cubicBezTo>
                  <a:lnTo>
                    <a:pt x="1395" y="3238847"/>
                  </a:lnTo>
                  <a:cubicBezTo>
                    <a:pt x="625" y="3238847"/>
                    <a:pt x="0" y="3238222"/>
                    <a:pt x="0" y="3237452"/>
                  </a:cubicBezTo>
                  <a:lnTo>
                    <a:pt x="0" y="1395"/>
                  </a:lnTo>
                  <a:cubicBezTo>
                    <a:pt x="0" y="625"/>
                    <a:pt x="625" y="0"/>
                    <a:pt x="1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g2b6ec985aa0_0_10"/>
            <p:cNvSpPr txBox="1"/>
            <p:nvPr/>
          </p:nvSpPr>
          <p:spPr>
            <a:xfrm>
              <a:off x="0" y="-9525"/>
              <a:ext cx="6237000" cy="324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00" lIns="19000" spcFirstLastPara="1" rIns="19000" wrap="square" tIns="19000">
              <a:noAutofit/>
            </a:bodyPr>
            <a:lstStyle/>
            <a:p>
              <a:pPr indent="0" lvl="0" marL="0" marR="0" rtl="0" algn="ctr">
                <a:lnSpc>
                  <a:spcPct val="4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" name="Google Shape;267;g2b6ec985aa0_0_10"/>
          <p:cNvSpPr/>
          <p:nvPr/>
        </p:nvSpPr>
        <p:spPr>
          <a:xfrm rot="10800000">
            <a:off x="14270745" y="4000500"/>
            <a:ext cx="935619" cy="1890139"/>
          </a:xfrm>
          <a:custGeom>
            <a:rect b="b" l="l" r="r" t="t"/>
            <a:pathLst>
              <a:path extrusionOk="0" h="1890139" w="935619">
                <a:moveTo>
                  <a:pt x="0" y="0"/>
                </a:moveTo>
                <a:lnTo>
                  <a:pt x="935619" y="0"/>
                </a:lnTo>
                <a:lnTo>
                  <a:pt x="935619" y="1890139"/>
                </a:lnTo>
                <a:lnTo>
                  <a:pt x="0" y="1890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g2b6ec985aa0_0_10"/>
          <p:cNvSpPr/>
          <p:nvPr/>
        </p:nvSpPr>
        <p:spPr>
          <a:xfrm>
            <a:off x="3094625" y="4000500"/>
            <a:ext cx="935619" cy="1890139"/>
          </a:xfrm>
          <a:custGeom>
            <a:rect b="b" l="l" r="r" t="t"/>
            <a:pathLst>
              <a:path extrusionOk="0" h="1890139" w="935619">
                <a:moveTo>
                  <a:pt x="0" y="0"/>
                </a:moveTo>
                <a:lnTo>
                  <a:pt x="935619" y="0"/>
                </a:lnTo>
                <a:lnTo>
                  <a:pt x="935619" y="1890139"/>
                </a:lnTo>
                <a:lnTo>
                  <a:pt x="0" y="1890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g2b6ec985aa0_0_10"/>
          <p:cNvSpPr txBox="1"/>
          <p:nvPr/>
        </p:nvSpPr>
        <p:spPr>
          <a:xfrm>
            <a:off x="2884500" y="2625250"/>
            <a:ext cx="125190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44">
                <a:latin typeface="Righteous"/>
                <a:ea typeface="Righteous"/>
                <a:cs typeface="Righteous"/>
                <a:sym typeface="Righteous"/>
              </a:rPr>
              <a:t>Ven, </a:t>
            </a:r>
            <a:endParaRPr sz="17444"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marR="0" rtl="0" algn="ctr">
              <a:lnSpc>
                <a:spcPct val="7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44">
                <a:latin typeface="Righteous"/>
                <a:ea typeface="Righteous"/>
                <a:cs typeface="Righteous"/>
                <a:sym typeface="Righteous"/>
              </a:rPr>
              <a:t>sígueme</a:t>
            </a:r>
            <a:endParaRPr sz="3800"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70" name="Google Shape;270;g2b6ec985aa0_0_10"/>
          <p:cNvSpPr txBox="1"/>
          <p:nvPr/>
        </p:nvSpPr>
        <p:spPr>
          <a:xfrm>
            <a:off x="4224752" y="6824336"/>
            <a:ext cx="98385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43">
                <a:latin typeface="Pompiere"/>
                <a:ea typeface="Pompiere"/>
                <a:cs typeface="Pompiere"/>
                <a:sym typeface="Pompiere"/>
              </a:rPr>
              <a:t>con Jesús hacia las fronteras del mundo</a:t>
            </a:r>
            <a:endParaRPr sz="3000"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271" name="Google Shape;271;g2b6ec985aa0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57975" y="8273026"/>
            <a:ext cx="1447823" cy="10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2b7543924b2_5_0" title="Vídeo sem título - Feito com Clipchamp (3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D59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f42d21966_0_8"/>
          <p:cNvSpPr txBox="1"/>
          <p:nvPr/>
        </p:nvSpPr>
        <p:spPr>
          <a:xfrm>
            <a:off x="1504800" y="2185175"/>
            <a:ext cx="7896600" cy="60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5000">
                <a:latin typeface="Righteous"/>
                <a:ea typeface="Righteous"/>
                <a:cs typeface="Righteous"/>
                <a:sym typeface="Righteous"/>
              </a:rPr>
              <a:t>El tema de este curso pretende mostrarnos que, en medio de todos los compromisos, tareas e invitaciones… </a:t>
            </a:r>
            <a:r>
              <a:rPr b="1" lang="en-US" sz="5000">
                <a:solidFill>
                  <a:srgbClr val="4A86E8"/>
                </a:solidFill>
                <a:latin typeface="Righteous"/>
                <a:ea typeface="Righteous"/>
                <a:cs typeface="Righteous"/>
                <a:sym typeface="Righteous"/>
              </a:rPr>
              <a:t>todos recibimos una invitación muy especial</a:t>
            </a:r>
            <a:r>
              <a:rPr b="1" lang="en-US" sz="5000">
                <a:latin typeface="Righteous"/>
                <a:ea typeface="Righteous"/>
                <a:cs typeface="Righteous"/>
                <a:sym typeface="Righteous"/>
              </a:rPr>
              <a:t> en la vida...</a:t>
            </a:r>
            <a:endParaRPr b="1" sz="5000"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02" name="Google Shape;102;g2bf42d21966_0_8"/>
          <p:cNvSpPr/>
          <p:nvPr/>
        </p:nvSpPr>
        <p:spPr>
          <a:xfrm>
            <a:off x="10183194" y="1368348"/>
            <a:ext cx="7082578" cy="7530465"/>
          </a:xfrm>
          <a:custGeom>
            <a:rect b="b" l="l" r="r" t="t"/>
            <a:pathLst>
              <a:path extrusionOk="0" h="6381750" w="6002185">
                <a:moveTo>
                  <a:pt x="3295574" y="1148778"/>
                </a:moveTo>
                <a:cubicBezTo>
                  <a:pt x="3251035" y="1092784"/>
                  <a:pt x="3206496" y="1036790"/>
                  <a:pt x="3161970" y="980783"/>
                </a:cubicBezTo>
                <a:cubicBezTo>
                  <a:pt x="2992742" y="767994"/>
                  <a:pt x="2822079" y="553733"/>
                  <a:pt x="2614930" y="377647"/>
                </a:cubicBezTo>
                <a:cubicBezTo>
                  <a:pt x="2407780" y="201562"/>
                  <a:pt x="2159254" y="64071"/>
                  <a:pt x="1889379" y="31153"/>
                </a:cubicBezTo>
                <a:cubicBezTo>
                  <a:pt x="1633931" y="0"/>
                  <a:pt x="1372514" y="64859"/>
                  <a:pt x="1144943" y="185013"/>
                </a:cubicBezTo>
                <a:cubicBezTo>
                  <a:pt x="917372" y="305168"/>
                  <a:pt x="721385" y="478384"/>
                  <a:pt x="548741" y="669214"/>
                </a:cubicBezTo>
                <a:cubicBezTo>
                  <a:pt x="273609" y="973315"/>
                  <a:pt x="46736" y="1343203"/>
                  <a:pt x="11849" y="1751800"/>
                </a:cubicBezTo>
                <a:cubicBezTo>
                  <a:pt x="0" y="1890623"/>
                  <a:pt x="11481" y="2034375"/>
                  <a:pt x="69139" y="2161222"/>
                </a:cubicBezTo>
                <a:cubicBezTo>
                  <a:pt x="191046" y="2429396"/>
                  <a:pt x="485292" y="2566759"/>
                  <a:pt x="756298" y="2682227"/>
                </a:cubicBezTo>
                <a:cubicBezTo>
                  <a:pt x="397916" y="3059506"/>
                  <a:pt x="182194" y="3668217"/>
                  <a:pt x="188277" y="4188536"/>
                </a:cubicBezTo>
                <a:cubicBezTo>
                  <a:pt x="194361" y="4708855"/>
                  <a:pt x="410477" y="5223751"/>
                  <a:pt x="777583" y="5592534"/>
                </a:cubicBezTo>
                <a:cubicBezTo>
                  <a:pt x="953198" y="5768962"/>
                  <a:pt x="1159700" y="5911380"/>
                  <a:pt x="1369720" y="6045022"/>
                </a:cubicBezTo>
                <a:cubicBezTo>
                  <a:pt x="1527137" y="6145187"/>
                  <a:pt x="1689049" y="6241872"/>
                  <a:pt x="1866443" y="6299708"/>
                </a:cubicBezTo>
                <a:cubicBezTo>
                  <a:pt x="2109076" y="6378816"/>
                  <a:pt x="2369833" y="6381750"/>
                  <a:pt x="2624506" y="6365443"/>
                </a:cubicBezTo>
                <a:cubicBezTo>
                  <a:pt x="3557498" y="6305740"/>
                  <a:pt x="4517047" y="5962307"/>
                  <a:pt x="5102009" y="5233022"/>
                </a:cubicBezTo>
                <a:cubicBezTo>
                  <a:pt x="5293919" y="4993754"/>
                  <a:pt x="5439727" y="4721111"/>
                  <a:pt x="5572645" y="4444682"/>
                </a:cubicBezTo>
                <a:cubicBezTo>
                  <a:pt x="5792889" y="3986619"/>
                  <a:pt x="5983808" y="3499980"/>
                  <a:pt x="5994577" y="2991841"/>
                </a:cubicBezTo>
                <a:cubicBezTo>
                  <a:pt x="6002185" y="2633180"/>
                  <a:pt x="5919355" y="2278202"/>
                  <a:pt x="5808611" y="1936991"/>
                </a:cubicBezTo>
                <a:cubicBezTo>
                  <a:pt x="5714403" y="1646733"/>
                  <a:pt x="5594794" y="1355433"/>
                  <a:pt x="5383669" y="1135088"/>
                </a:cubicBezTo>
                <a:cubicBezTo>
                  <a:pt x="5213362" y="957351"/>
                  <a:pt x="4992510" y="835774"/>
                  <a:pt x="4765065" y="741616"/>
                </a:cubicBezTo>
                <a:cubicBezTo>
                  <a:pt x="4505680" y="634238"/>
                  <a:pt x="4223436" y="558292"/>
                  <a:pt x="3945547" y="598106"/>
                </a:cubicBezTo>
                <a:cubicBezTo>
                  <a:pt x="3667658" y="637946"/>
                  <a:pt x="3383178" y="882078"/>
                  <a:pt x="3295574" y="1148778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9739" r="-2973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2bf42d21966_0_8"/>
          <p:cNvSpPr/>
          <p:nvPr/>
        </p:nvSpPr>
        <p:spPr>
          <a:xfrm>
            <a:off x="-608635" y="-486809"/>
            <a:ext cx="2730008" cy="2671995"/>
          </a:xfrm>
          <a:custGeom>
            <a:rect b="b" l="l" r="r" t="t"/>
            <a:pathLst>
              <a:path extrusionOk="0" h="2671995" w="2730008">
                <a:moveTo>
                  <a:pt x="0" y="0"/>
                </a:moveTo>
                <a:lnTo>
                  <a:pt x="2730008" y="0"/>
                </a:lnTo>
                <a:lnTo>
                  <a:pt x="2730008" y="2671995"/>
                </a:lnTo>
                <a:lnTo>
                  <a:pt x="0" y="26719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g2bf42d21966_0_8"/>
          <p:cNvSpPr/>
          <p:nvPr/>
        </p:nvSpPr>
        <p:spPr>
          <a:xfrm>
            <a:off x="7473912" y="9258300"/>
            <a:ext cx="2215446" cy="2468463"/>
          </a:xfrm>
          <a:custGeom>
            <a:rect b="b" l="l" r="r" t="t"/>
            <a:pathLst>
              <a:path extrusionOk="0" h="2468463" w="2215446">
                <a:moveTo>
                  <a:pt x="0" y="0"/>
                </a:moveTo>
                <a:lnTo>
                  <a:pt x="2215446" y="0"/>
                </a:lnTo>
                <a:lnTo>
                  <a:pt x="2215446" y="2468463"/>
                </a:lnTo>
                <a:lnTo>
                  <a:pt x="0" y="2468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D59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f42d21966_0_15"/>
          <p:cNvSpPr txBox="1"/>
          <p:nvPr/>
        </p:nvSpPr>
        <p:spPr>
          <a:xfrm>
            <a:off x="1123800" y="2546100"/>
            <a:ext cx="8230800" cy="51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5000">
                <a:latin typeface="Righteous"/>
                <a:ea typeface="Righteous"/>
                <a:cs typeface="Righteous"/>
                <a:sym typeface="Righteous"/>
              </a:rPr>
              <a:t>Una invitación sutil y discreta que puede pasar desapercibida en medio de las mil y una invitaciones y compromisos que tenemos en nuestra vida cotidiana.</a:t>
            </a:r>
            <a:endParaRPr b="1" sz="5000"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10" name="Google Shape;110;g2bf42d21966_0_15"/>
          <p:cNvSpPr/>
          <p:nvPr/>
        </p:nvSpPr>
        <p:spPr>
          <a:xfrm>
            <a:off x="10183194" y="1368348"/>
            <a:ext cx="7082578" cy="7530465"/>
          </a:xfrm>
          <a:custGeom>
            <a:rect b="b" l="l" r="r" t="t"/>
            <a:pathLst>
              <a:path extrusionOk="0" h="6381750" w="6002185">
                <a:moveTo>
                  <a:pt x="3295574" y="1148778"/>
                </a:moveTo>
                <a:cubicBezTo>
                  <a:pt x="3251035" y="1092784"/>
                  <a:pt x="3206496" y="1036790"/>
                  <a:pt x="3161970" y="980783"/>
                </a:cubicBezTo>
                <a:cubicBezTo>
                  <a:pt x="2992742" y="767994"/>
                  <a:pt x="2822079" y="553733"/>
                  <a:pt x="2614930" y="377647"/>
                </a:cubicBezTo>
                <a:cubicBezTo>
                  <a:pt x="2407780" y="201562"/>
                  <a:pt x="2159254" y="64071"/>
                  <a:pt x="1889379" y="31153"/>
                </a:cubicBezTo>
                <a:cubicBezTo>
                  <a:pt x="1633931" y="0"/>
                  <a:pt x="1372514" y="64859"/>
                  <a:pt x="1144943" y="185013"/>
                </a:cubicBezTo>
                <a:cubicBezTo>
                  <a:pt x="917372" y="305168"/>
                  <a:pt x="721385" y="478384"/>
                  <a:pt x="548741" y="669214"/>
                </a:cubicBezTo>
                <a:cubicBezTo>
                  <a:pt x="273609" y="973315"/>
                  <a:pt x="46736" y="1343203"/>
                  <a:pt x="11849" y="1751800"/>
                </a:cubicBezTo>
                <a:cubicBezTo>
                  <a:pt x="0" y="1890623"/>
                  <a:pt x="11481" y="2034375"/>
                  <a:pt x="69139" y="2161222"/>
                </a:cubicBezTo>
                <a:cubicBezTo>
                  <a:pt x="191046" y="2429396"/>
                  <a:pt x="485292" y="2566759"/>
                  <a:pt x="756298" y="2682227"/>
                </a:cubicBezTo>
                <a:cubicBezTo>
                  <a:pt x="397916" y="3059506"/>
                  <a:pt x="182194" y="3668217"/>
                  <a:pt x="188277" y="4188536"/>
                </a:cubicBezTo>
                <a:cubicBezTo>
                  <a:pt x="194361" y="4708855"/>
                  <a:pt x="410477" y="5223751"/>
                  <a:pt x="777583" y="5592534"/>
                </a:cubicBezTo>
                <a:cubicBezTo>
                  <a:pt x="953198" y="5768962"/>
                  <a:pt x="1159700" y="5911380"/>
                  <a:pt x="1369720" y="6045022"/>
                </a:cubicBezTo>
                <a:cubicBezTo>
                  <a:pt x="1527137" y="6145187"/>
                  <a:pt x="1689049" y="6241872"/>
                  <a:pt x="1866443" y="6299708"/>
                </a:cubicBezTo>
                <a:cubicBezTo>
                  <a:pt x="2109076" y="6378816"/>
                  <a:pt x="2369833" y="6381750"/>
                  <a:pt x="2624506" y="6365443"/>
                </a:cubicBezTo>
                <a:cubicBezTo>
                  <a:pt x="3557498" y="6305740"/>
                  <a:pt x="4517047" y="5962307"/>
                  <a:pt x="5102009" y="5233022"/>
                </a:cubicBezTo>
                <a:cubicBezTo>
                  <a:pt x="5293919" y="4993754"/>
                  <a:pt x="5439727" y="4721111"/>
                  <a:pt x="5572645" y="4444682"/>
                </a:cubicBezTo>
                <a:cubicBezTo>
                  <a:pt x="5792889" y="3986619"/>
                  <a:pt x="5983808" y="3499980"/>
                  <a:pt x="5994577" y="2991841"/>
                </a:cubicBezTo>
                <a:cubicBezTo>
                  <a:pt x="6002185" y="2633180"/>
                  <a:pt x="5919355" y="2278202"/>
                  <a:pt x="5808611" y="1936991"/>
                </a:cubicBezTo>
                <a:cubicBezTo>
                  <a:pt x="5714403" y="1646733"/>
                  <a:pt x="5594794" y="1355433"/>
                  <a:pt x="5383669" y="1135088"/>
                </a:cubicBezTo>
                <a:cubicBezTo>
                  <a:pt x="5213362" y="957351"/>
                  <a:pt x="4992510" y="835774"/>
                  <a:pt x="4765065" y="741616"/>
                </a:cubicBezTo>
                <a:cubicBezTo>
                  <a:pt x="4505680" y="634238"/>
                  <a:pt x="4223436" y="558292"/>
                  <a:pt x="3945547" y="598106"/>
                </a:cubicBezTo>
                <a:cubicBezTo>
                  <a:pt x="3667658" y="637946"/>
                  <a:pt x="3383178" y="882078"/>
                  <a:pt x="3295574" y="1148778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9739" r="-2973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2bf42d21966_0_15"/>
          <p:cNvSpPr/>
          <p:nvPr/>
        </p:nvSpPr>
        <p:spPr>
          <a:xfrm>
            <a:off x="-608635" y="-486809"/>
            <a:ext cx="2730008" cy="2671995"/>
          </a:xfrm>
          <a:custGeom>
            <a:rect b="b" l="l" r="r" t="t"/>
            <a:pathLst>
              <a:path extrusionOk="0" h="2671995" w="2730008">
                <a:moveTo>
                  <a:pt x="0" y="0"/>
                </a:moveTo>
                <a:lnTo>
                  <a:pt x="2730008" y="0"/>
                </a:lnTo>
                <a:lnTo>
                  <a:pt x="2730008" y="2671995"/>
                </a:lnTo>
                <a:lnTo>
                  <a:pt x="0" y="26719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g2bf42d21966_0_15"/>
          <p:cNvSpPr/>
          <p:nvPr/>
        </p:nvSpPr>
        <p:spPr>
          <a:xfrm>
            <a:off x="7473912" y="9258300"/>
            <a:ext cx="2215446" cy="2468463"/>
          </a:xfrm>
          <a:custGeom>
            <a:rect b="b" l="l" r="r" t="t"/>
            <a:pathLst>
              <a:path extrusionOk="0" h="2468463" w="2215446">
                <a:moveTo>
                  <a:pt x="0" y="0"/>
                </a:moveTo>
                <a:lnTo>
                  <a:pt x="2215446" y="0"/>
                </a:lnTo>
                <a:lnTo>
                  <a:pt x="2215446" y="2468463"/>
                </a:lnTo>
                <a:lnTo>
                  <a:pt x="0" y="2468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D59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3"/>
          <p:cNvGrpSpPr/>
          <p:nvPr/>
        </p:nvGrpSpPr>
        <p:grpSpPr>
          <a:xfrm>
            <a:off x="821526" y="796201"/>
            <a:ext cx="16644948" cy="8669177"/>
            <a:chOff x="0" y="-9525"/>
            <a:chExt cx="6236922" cy="3248372"/>
          </a:xfrm>
        </p:grpSpPr>
        <p:sp>
          <p:nvSpPr>
            <p:cNvPr id="118" name="Google Shape;118;p3"/>
            <p:cNvSpPr/>
            <p:nvPr/>
          </p:nvSpPr>
          <p:spPr>
            <a:xfrm>
              <a:off x="0" y="0"/>
              <a:ext cx="6236922" cy="3238847"/>
            </a:xfrm>
            <a:custGeom>
              <a:rect b="b" l="l" r="r" t="t"/>
              <a:pathLst>
                <a:path extrusionOk="0" h="3238847" w="6236922">
                  <a:moveTo>
                    <a:pt x="1395" y="0"/>
                  </a:moveTo>
                  <a:lnTo>
                    <a:pt x="6235527" y="0"/>
                  </a:lnTo>
                  <a:cubicBezTo>
                    <a:pt x="6236298" y="0"/>
                    <a:pt x="6236922" y="625"/>
                    <a:pt x="6236922" y="1395"/>
                  </a:cubicBezTo>
                  <a:lnTo>
                    <a:pt x="6236922" y="3237452"/>
                  </a:lnTo>
                  <a:cubicBezTo>
                    <a:pt x="6236922" y="3238222"/>
                    <a:pt x="6236298" y="3238847"/>
                    <a:pt x="6235527" y="3238847"/>
                  </a:cubicBezTo>
                  <a:lnTo>
                    <a:pt x="1395" y="3238847"/>
                  </a:lnTo>
                  <a:cubicBezTo>
                    <a:pt x="625" y="3238847"/>
                    <a:pt x="0" y="3238222"/>
                    <a:pt x="0" y="3237452"/>
                  </a:cubicBezTo>
                  <a:lnTo>
                    <a:pt x="0" y="1395"/>
                  </a:lnTo>
                  <a:cubicBezTo>
                    <a:pt x="0" y="625"/>
                    <a:pt x="625" y="0"/>
                    <a:pt x="1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0" y="-9525"/>
              <a:ext cx="6236922" cy="32483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00" lIns="19000" spcFirstLastPara="1" rIns="19000" wrap="square" tIns="19000">
              <a:noAutofit/>
            </a:bodyPr>
            <a:lstStyle/>
            <a:p>
              <a:pPr indent="0" lvl="0" marL="0" marR="0" rtl="0" algn="ctr">
                <a:lnSpc>
                  <a:spcPct val="4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3"/>
          <p:cNvSpPr/>
          <p:nvPr/>
        </p:nvSpPr>
        <p:spPr>
          <a:xfrm>
            <a:off x="6292287" y="3740802"/>
            <a:ext cx="5657301" cy="4998997"/>
          </a:xfrm>
          <a:custGeom>
            <a:rect b="b" l="l" r="r" t="t"/>
            <a:pathLst>
              <a:path extrusionOk="0" h="4998997" w="5657301">
                <a:moveTo>
                  <a:pt x="0" y="0"/>
                </a:moveTo>
                <a:lnTo>
                  <a:pt x="5657301" y="0"/>
                </a:lnTo>
                <a:lnTo>
                  <a:pt x="5657301" y="4998997"/>
                </a:lnTo>
                <a:lnTo>
                  <a:pt x="0" y="4998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3"/>
          <p:cNvSpPr/>
          <p:nvPr/>
        </p:nvSpPr>
        <p:spPr>
          <a:xfrm>
            <a:off x="8053133" y="3533537"/>
            <a:ext cx="2181735" cy="414530"/>
          </a:xfrm>
          <a:custGeom>
            <a:rect b="b" l="l" r="r" t="t"/>
            <a:pathLst>
              <a:path extrusionOk="0" h="414530" w="2181735">
                <a:moveTo>
                  <a:pt x="0" y="0"/>
                </a:moveTo>
                <a:lnTo>
                  <a:pt x="2181734" y="0"/>
                </a:lnTo>
                <a:lnTo>
                  <a:pt x="2181734" y="414530"/>
                </a:lnTo>
                <a:lnTo>
                  <a:pt x="0" y="414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3"/>
          <p:cNvSpPr txBox="1"/>
          <p:nvPr/>
        </p:nvSpPr>
        <p:spPr>
          <a:xfrm>
            <a:off x="5702178" y="1423975"/>
            <a:ext cx="6883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>
                <a:latin typeface="Righteous"/>
                <a:ea typeface="Righteous"/>
                <a:cs typeface="Righteous"/>
                <a:sym typeface="Righteous"/>
              </a:rPr>
              <a:t>Dinámica</a:t>
            </a:r>
            <a:endParaRPr i="0" sz="11000" u="none" cap="none" strike="noStrike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7103975" y="4567100"/>
            <a:ext cx="4365000" cy="3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Josefin Sans"/>
                <a:ea typeface="Josefin Sans"/>
                <a:cs typeface="Josefin Sans"/>
                <a:sym typeface="Josefin Sans"/>
              </a:rPr>
              <a:t>Mientras escuchas la música, escribe en el primer post-it de la hoja que te ha dado el tutor…</a:t>
            </a:r>
            <a:endParaRPr sz="3800"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D59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g2b7543924b2_5_604"/>
          <p:cNvGrpSpPr/>
          <p:nvPr/>
        </p:nvGrpSpPr>
        <p:grpSpPr>
          <a:xfrm>
            <a:off x="821526" y="796201"/>
            <a:ext cx="16645306" cy="8669330"/>
            <a:chOff x="0" y="-9525"/>
            <a:chExt cx="6237000" cy="3248400"/>
          </a:xfrm>
        </p:grpSpPr>
        <p:sp>
          <p:nvSpPr>
            <p:cNvPr id="129" name="Google Shape;129;g2b7543924b2_5_604"/>
            <p:cNvSpPr/>
            <p:nvPr/>
          </p:nvSpPr>
          <p:spPr>
            <a:xfrm>
              <a:off x="0" y="0"/>
              <a:ext cx="6236922" cy="3238847"/>
            </a:xfrm>
            <a:custGeom>
              <a:rect b="b" l="l" r="r" t="t"/>
              <a:pathLst>
                <a:path extrusionOk="0" h="3238847" w="6236922">
                  <a:moveTo>
                    <a:pt x="1395" y="0"/>
                  </a:moveTo>
                  <a:lnTo>
                    <a:pt x="6235527" y="0"/>
                  </a:lnTo>
                  <a:cubicBezTo>
                    <a:pt x="6236298" y="0"/>
                    <a:pt x="6236922" y="625"/>
                    <a:pt x="6236922" y="1395"/>
                  </a:cubicBezTo>
                  <a:lnTo>
                    <a:pt x="6236922" y="3237452"/>
                  </a:lnTo>
                  <a:cubicBezTo>
                    <a:pt x="6236922" y="3238222"/>
                    <a:pt x="6236298" y="3238847"/>
                    <a:pt x="6235527" y="3238847"/>
                  </a:cubicBezTo>
                  <a:lnTo>
                    <a:pt x="1395" y="3238847"/>
                  </a:lnTo>
                  <a:cubicBezTo>
                    <a:pt x="625" y="3238847"/>
                    <a:pt x="0" y="3238222"/>
                    <a:pt x="0" y="3237452"/>
                  </a:cubicBezTo>
                  <a:lnTo>
                    <a:pt x="0" y="1395"/>
                  </a:lnTo>
                  <a:cubicBezTo>
                    <a:pt x="0" y="625"/>
                    <a:pt x="625" y="0"/>
                    <a:pt x="1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g2b7543924b2_5_604"/>
            <p:cNvSpPr txBox="1"/>
            <p:nvPr/>
          </p:nvSpPr>
          <p:spPr>
            <a:xfrm>
              <a:off x="0" y="-9525"/>
              <a:ext cx="6237000" cy="324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00" lIns="19000" spcFirstLastPara="1" rIns="19000" wrap="square" tIns="19000">
              <a:noAutofit/>
            </a:bodyPr>
            <a:lstStyle/>
            <a:p>
              <a:pPr indent="0" lvl="0" marL="0" marR="0" rtl="0" algn="ctr">
                <a:lnSpc>
                  <a:spcPct val="4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g2b7543924b2_5_604"/>
          <p:cNvSpPr/>
          <p:nvPr/>
        </p:nvSpPr>
        <p:spPr>
          <a:xfrm>
            <a:off x="6292287" y="3740802"/>
            <a:ext cx="5657301" cy="4998997"/>
          </a:xfrm>
          <a:custGeom>
            <a:rect b="b" l="l" r="r" t="t"/>
            <a:pathLst>
              <a:path extrusionOk="0" h="4998997" w="5657301">
                <a:moveTo>
                  <a:pt x="0" y="0"/>
                </a:moveTo>
                <a:lnTo>
                  <a:pt x="5657301" y="0"/>
                </a:lnTo>
                <a:lnTo>
                  <a:pt x="5657301" y="4998997"/>
                </a:lnTo>
                <a:lnTo>
                  <a:pt x="0" y="4998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g2b7543924b2_5_604"/>
          <p:cNvSpPr/>
          <p:nvPr/>
        </p:nvSpPr>
        <p:spPr>
          <a:xfrm>
            <a:off x="8053133" y="3533537"/>
            <a:ext cx="2181735" cy="414530"/>
          </a:xfrm>
          <a:custGeom>
            <a:rect b="b" l="l" r="r" t="t"/>
            <a:pathLst>
              <a:path extrusionOk="0" h="414530" w="2181735">
                <a:moveTo>
                  <a:pt x="0" y="0"/>
                </a:moveTo>
                <a:lnTo>
                  <a:pt x="2181734" y="0"/>
                </a:lnTo>
                <a:lnTo>
                  <a:pt x="2181734" y="414530"/>
                </a:lnTo>
                <a:lnTo>
                  <a:pt x="0" y="414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g2b7543924b2_5_604"/>
          <p:cNvSpPr txBox="1"/>
          <p:nvPr/>
        </p:nvSpPr>
        <p:spPr>
          <a:xfrm>
            <a:off x="5702178" y="1423975"/>
            <a:ext cx="6883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>
                <a:latin typeface="Righteous"/>
                <a:ea typeface="Righteous"/>
                <a:cs typeface="Righteous"/>
                <a:sym typeface="Righteous"/>
              </a:rPr>
              <a:t>Dinámica</a:t>
            </a:r>
            <a:endParaRPr i="0" sz="11000" u="none" cap="none" strike="noStrike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34" name="Google Shape;134;g2b7543924b2_5_604"/>
          <p:cNvSpPr txBox="1"/>
          <p:nvPr/>
        </p:nvSpPr>
        <p:spPr>
          <a:xfrm>
            <a:off x="6990900" y="4543950"/>
            <a:ext cx="4645200" cy="37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¿</a:t>
            </a:r>
            <a:r>
              <a:rPr lang="en-US" sz="3500">
                <a:latin typeface="Josefin Sans"/>
                <a:ea typeface="Josefin Sans"/>
                <a:cs typeface="Josefin Sans"/>
                <a:sym typeface="Josefin Sans"/>
              </a:rPr>
              <a:t>Qué te ocupa la cabeza y te preocupa en estos momentos?</a:t>
            </a:r>
            <a:endParaRPr sz="35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35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¿Dónde me siento llamado a estar?</a:t>
            </a:r>
            <a:endParaRPr sz="35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35" name="Google Shape;135;g2b7543924b2_5_604" title="Musica1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30200" y="7936642"/>
            <a:ext cx="1059575" cy="10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D59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/>
          <p:nvPr/>
        </p:nvSpPr>
        <p:spPr>
          <a:xfrm rot="-383366">
            <a:off x="1675276" y="1731006"/>
            <a:ext cx="9624983" cy="6824988"/>
          </a:xfrm>
          <a:custGeom>
            <a:rect b="b" l="l" r="r" t="t"/>
            <a:pathLst>
              <a:path extrusionOk="0" h="6824988" w="9624983">
                <a:moveTo>
                  <a:pt x="0" y="0"/>
                </a:moveTo>
                <a:lnTo>
                  <a:pt x="9624982" y="0"/>
                </a:lnTo>
                <a:lnTo>
                  <a:pt x="9624982" y="6824988"/>
                </a:lnTo>
                <a:lnTo>
                  <a:pt x="0" y="68249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1" name="Google Shape;141;p6"/>
          <p:cNvGrpSpPr/>
          <p:nvPr/>
        </p:nvGrpSpPr>
        <p:grpSpPr>
          <a:xfrm>
            <a:off x="10976340" y="5305703"/>
            <a:ext cx="6664040" cy="4767624"/>
            <a:chOff x="0" y="0"/>
            <a:chExt cx="4584192" cy="3279648"/>
          </a:xfrm>
        </p:grpSpPr>
        <p:sp>
          <p:nvSpPr>
            <p:cNvPr id="142" name="Google Shape;142;p6"/>
            <p:cNvSpPr/>
            <p:nvPr/>
          </p:nvSpPr>
          <p:spPr>
            <a:xfrm>
              <a:off x="0" y="0"/>
              <a:ext cx="4584192" cy="3279648"/>
            </a:xfrm>
            <a:custGeom>
              <a:rect b="b" l="l" r="r" t="t"/>
              <a:pathLst>
                <a:path extrusionOk="0" h="3279648" w="4584192">
                  <a:moveTo>
                    <a:pt x="4584192" y="3279648"/>
                  </a:moveTo>
                  <a:lnTo>
                    <a:pt x="0" y="3279648"/>
                  </a:lnTo>
                  <a:lnTo>
                    <a:pt x="0" y="0"/>
                  </a:lnTo>
                  <a:lnTo>
                    <a:pt x="4584192" y="0"/>
                  </a:lnTo>
                  <a:lnTo>
                    <a:pt x="4584192" y="3279648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8" r="-28" t="0"/>
              </a:stretch>
            </a:blipFill>
            <a:ln>
              <a:noFill/>
            </a:ln>
          </p:spPr>
        </p:sp>
        <p:sp>
          <p:nvSpPr>
            <p:cNvPr id="143" name="Google Shape;143;p6"/>
            <p:cNvSpPr/>
            <p:nvPr/>
          </p:nvSpPr>
          <p:spPr>
            <a:xfrm>
              <a:off x="63980" y="23119"/>
              <a:ext cx="4450362" cy="3189732"/>
            </a:xfrm>
            <a:custGeom>
              <a:rect b="b" l="l" r="r" t="t"/>
              <a:pathLst>
                <a:path extrusionOk="0" h="3189732" w="4450362">
                  <a:moveTo>
                    <a:pt x="1683722" y="191573"/>
                  </a:moveTo>
                  <a:cubicBezTo>
                    <a:pt x="1630586" y="213467"/>
                    <a:pt x="1578238" y="237063"/>
                    <a:pt x="1526818" y="262011"/>
                  </a:cubicBezTo>
                  <a:cubicBezTo>
                    <a:pt x="1354653" y="345546"/>
                    <a:pt x="1184946" y="404118"/>
                    <a:pt x="990617" y="383530"/>
                  </a:cubicBezTo>
                  <a:cubicBezTo>
                    <a:pt x="739285" y="356903"/>
                    <a:pt x="448733" y="330008"/>
                    <a:pt x="269970" y="508681"/>
                  </a:cubicBezTo>
                  <a:cubicBezTo>
                    <a:pt x="138854" y="639732"/>
                    <a:pt x="113725" y="844052"/>
                    <a:pt x="132070" y="1028527"/>
                  </a:cubicBezTo>
                  <a:cubicBezTo>
                    <a:pt x="150414" y="1213003"/>
                    <a:pt x="204488" y="1394155"/>
                    <a:pt x="202568" y="1579531"/>
                  </a:cubicBezTo>
                  <a:cubicBezTo>
                    <a:pt x="200122" y="1815750"/>
                    <a:pt x="107385" y="2040354"/>
                    <a:pt x="55443" y="2270805"/>
                  </a:cubicBezTo>
                  <a:cubicBezTo>
                    <a:pt x="3500" y="2501255"/>
                    <a:pt x="0" y="2765828"/>
                    <a:pt x="150410" y="2947981"/>
                  </a:cubicBezTo>
                  <a:cubicBezTo>
                    <a:pt x="350030" y="3189732"/>
                    <a:pt x="727375" y="3179629"/>
                    <a:pt x="1023317" y="3076166"/>
                  </a:cubicBezTo>
                  <a:cubicBezTo>
                    <a:pt x="1319260" y="2972702"/>
                    <a:pt x="1596862" y="2797070"/>
                    <a:pt x="1909477" y="2773458"/>
                  </a:cubicBezTo>
                  <a:cubicBezTo>
                    <a:pt x="2389121" y="2737229"/>
                    <a:pt x="2833277" y="3066330"/>
                    <a:pt x="3314271" y="3062191"/>
                  </a:cubicBezTo>
                  <a:cubicBezTo>
                    <a:pt x="3922471" y="3056959"/>
                    <a:pt x="4427849" y="2465033"/>
                    <a:pt x="4439106" y="1856885"/>
                  </a:cubicBezTo>
                  <a:cubicBezTo>
                    <a:pt x="4450362" y="1248737"/>
                    <a:pt x="4043930" y="682399"/>
                    <a:pt x="3510131" y="390850"/>
                  </a:cubicBezTo>
                  <a:cubicBezTo>
                    <a:pt x="3230877" y="238328"/>
                    <a:pt x="2942566" y="89503"/>
                    <a:pt x="2623518" y="44904"/>
                  </a:cubicBezTo>
                  <a:cubicBezTo>
                    <a:pt x="2302293" y="0"/>
                    <a:pt x="1980719" y="69200"/>
                    <a:pt x="1683722" y="191573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56754" l="0" r="0" t="-56752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6"/>
          <p:cNvSpPr/>
          <p:nvPr/>
        </p:nvSpPr>
        <p:spPr>
          <a:xfrm rot="-321407">
            <a:off x="4333130" y="1435328"/>
            <a:ext cx="3285030" cy="609099"/>
          </a:xfrm>
          <a:custGeom>
            <a:rect b="b" l="l" r="r" t="t"/>
            <a:pathLst>
              <a:path extrusionOk="0" h="609099" w="3285030">
                <a:moveTo>
                  <a:pt x="0" y="0"/>
                </a:moveTo>
                <a:lnTo>
                  <a:pt x="3285030" y="0"/>
                </a:lnTo>
                <a:lnTo>
                  <a:pt x="3285030" y="609099"/>
                </a:lnTo>
                <a:lnTo>
                  <a:pt x="0" y="60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6"/>
          <p:cNvSpPr txBox="1"/>
          <p:nvPr/>
        </p:nvSpPr>
        <p:spPr>
          <a:xfrm rot="-372681">
            <a:off x="2131795" y="2111588"/>
            <a:ext cx="8795131" cy="5554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Josefin Sans"/>
                <a:ea typeface="Josefin Sans"/>
                <a:cs typeface="Josefin Sans"/>
                <a:sym typeface="Josefin Sans"/>
              </a:rPr>
              <a:t>Todos vivimos momentos y situaciones más difíciles cuando nos sentimos más expuestos, indefensos, desprotegidos, etc. ante los demás.</a:t>
            </a:r>
            <a:endParaRPr sz="32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Josefin Sans"/>
                <a:ea typeface="Josefin Sans"/>
                <a:cs typeface="Josefin Sans"/>
                <a:sym typeface="Josefin Sans"/>
              </a:rPr>
              <a:t>Somos llamados a estar con aquellos que están más solos, menos integrados, que no son acogidos por los demás.</a:t>
            </a:r>
            <a:endParaRPr sz="32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Josefin Sans"/>
                <a:ea typeface="Josefin Sans"/>
                <a:cs typeface="Josefin Sans"/>
                <a:sym typeface="Josefin Sans"/>
              </a:rPr>
              <a:t>De lo que no siempre nos damos cuenta es de que esas personas pueden ser aquellas con las que compartimos nuestra vida cotidiana.</a:t>
            </a:r>
            <a:endParaRPr sz="3200"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/>
          <p:nvPr/>
        </p:nvSpPr>
        <p:spPr>
          <a:xfrm>
            <a:off x="3544544" y="1172977"/>
            <a:ext cx="11198912" cy="7941047"/>
          </a:xfrm>
          <a:custGeom>
            <a:rect b="b" l="l" r="r" t="t"/>
            <a:pathLst>
              <a:path extrusionOk="0" h="7941047" w="11198912">
                <a:moveTo>
                  <a:pt x="0" y="0"/>
                </a:moveTo>
                <a:lnTo>
                  <a:pt x="11198912" y="0"/>
                </a:lnTo>
                <a:lnTo>
                  <a:pt x="11198912" y="7941046"/>
                </a:lnTo>
                <a:lnTo>
                  <a:pt x="0" y="7941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5"/>
          <p:cNvSpPr/>
          <p:nvPr/>
        </p:nvSpPr>
        <p:spPr>
          <a:xfrm rot="10800000">
            <a:off x="14069122" y="-1688491"/>
            <a:ext cx="3007901" cy="2639433"/>
          </a:xfrm>
          <a:custGeom>
            <a:rect b="b" l="l" r="r" t="t"/>
            <a:pathLst>
              <a:path extrusionOk="0" h="2639433" w="3007901">
                <a:moveTo>
                  <a:pt x="0" y="0"/>
                </a:moveTo>
                <a:lnTo>
                  <a:pt x="3007900" y="0"/>
                </a:lnTo>
                <a:lnTo>
                  <a:pt x="3007900" y="2639433"/>
                </a:lnTo>
                <a:lnTo>
                  <a:pt x="0" y="2639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5"/>
          <p:cNvSpPr/>
          <p:nvPr/>
        </p:nvSpPr>
        <p:spPr>
          <a:xfrm>
            <a:off x="-1057675" y="-608201"/>
            <a:ext cx="3019880" cy="2261135"/>
          </a:xfrm>
          <a:custGeom>
            <a:rect b="b" l="l" r="r" t="t"/>
            <a:pathLst>
              <a:path extrusionOk="0" h="2261135" w="3019880">
                <a:moveTo>
                  <a:pt x="0" y="0"/>
                </a:moveTo>
                <a:lnTo>
                  <a:pt x="3019880" y="0"/>
                </a:lnTo>
                <a:lnTo>
                  <a:pt x="3019880" y="2261135"/>
                </a:lnTo>
                <a:lnTo>
                  <a:pt x="0" y="2261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5"/>
          <p:cNvSpPr/>
          <p:nvPr/>
        </p:nvSpPr>
        <p:spPr>
          <a:xfrm flipH="1">
            <a:off x="-1049794" y="6767737"/>
            <a:ext cx="2221424" cy="2575564"/>
          </a:xfrm>
          <a:custGeom>
            <a:rect b="b" l="l" r="r" t="t"/>
            <a:pathLst>
              <a:path extrusionOk="0" h="2575564" w="2221424">
                <a:moveTo>
                  <a:pt x="2221424" y="0"/>
                </a:moveTo>
                <a:lnTo>
                  <a:pt x="0" y="0"/>
                </a:lnTo>
                <a:lnTo>
                  <a:pt x="0" y="2575564"/>
                </a:lnTo>
                <a:lnTo>
                  <a:pt x="2221424" y="2575564"/>
                </a:lnTo>
                <a:lnTo>
                  <a:pt x="2221424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15"/>
          <p:cNvSpPr/>
          <p:nvPr/>
        </p:nvSpPr>
        <p:spPr>
          <a:xfrm>
            <a:off x="13365159" y="4819850"/>
            <a:ext cx="4710055" cy="5239118"/>
          </a:xfrm>
          <a:custGeom>
            <a:rect b="b" l="l" r="r" t="t"/>
            <a:pathLst>
              <a:path extrusionOk="0" h="12400280" w="11148060">
                <a:moveTo>
                  <a:pt x="9215120" y="1497330"/>
                </a:moveTo>
                <a:cubicBezTo>
                  <a:pt x="8773160" y="972820"/>
                  <a:pt x="8234680" y="508000"/>
                  <a:pt x="7590790" y="252730"/>
                </a:cubicBezTo>
                <a:cubicBezTo>
                  <a:pt x="7132320" y="71120"/>
                  <a:pt x="6633210" y="0"/>
                  <a:pt x="6139180" y="6350"/>
                </a:cubicBezTo>
                <a:cubicBezTo>
                  <a:pt x="4053840" y="36830"/>
                  <a:pt x="2157730" y="1490980"/>
                  <a:pt x="1289050" y="3346450"/>
                </a:cubicBezTo>
                <a:cubicBezTo>
                  <a:pt x="527050" y="4977130"/>
                  <a:pt x="0" y="7792720"/>
                  <a:pt x="680720" y="9457690"/>
                </a:cubicBezTo>
                <a:cubicBezTo>
                  <a:pt x="1360170" y="11122660"/>
                  <a:pt x="2499360" y="12005310"/>
                  <a:pt x="4248150" y="12081510"/>
                </a:cubicBezTo>
                <a:cubicBezTo>
                  <a:pt x="7001510" y="12400280"/>
                  <a:pt x="9088120" y="10502900"/>
                  <a:pt x="10118090" y="8309610"/>
                </a:cubicBezTo>
                <a:cubicBezTo>
                  <a:pt x="11148061" y="6116320"/>
                  <a:pt x="10782300" y="3361690"/>
                  <a:pt x="9215120" y="149733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38461" r="-3846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5"/>
          <p:cNvSpPr txBox="1"/>
          <p:nvPr/>
        </p:nvSpPr>
        <p:spPr>
          <a:xfrm>
            <a:off x="4335450" y="1652934"/>
            <a:ext cx="92763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>
                <a:latin typeface="Righteous"/>
                <a:ea typeface="Righteous"/>
                <a:cs typeface="Righteous"/>
                <a:sym typeface="Righteous"/>
              </a:rPr>
              <a:t>Mi clase…</a:t>
            </a:r>
            <a:endParaRPr sz="8500"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4335450" y="3429000"/>
            <a:ext cx="8821800" cy="49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Pompiere"/>
                <a:ea typeface="Pompiere"/>
                <a:cs typeface="Pompiere"/>
                <a:sym typeface="Pompiere"/>
              </a:rPr>
              <a:t>Ahora mismo, las personas con las que paso más tiempo a diario están a mi alrededor.</a:t>
            </a:r>
            <a:endParaRPr sz="4000">
              <a:latin typeface="Pompiere"/>
              <a:ea typeface="Pompiere"/>
              <a:cs typeface="Pompiere"/>
              <a:sym typeface="Pompier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Pompiere"/>
              <a:ea typeface="Pompiere"/>
              <a:cs typeface="Pompiere"/>
              <a:sym typeface="Pompier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Pompiere"/>
                <a:ea typeface="Pompiere"/>
                <a:cs typeface="Pompiere"/>
                <a:sym typeface="Pompiere"/>
              </a:rPr>
              <a:t>Pasar mucho tiempo con una persona o grupo no siempre significa que estemos cerca o que nos conozcamos bien.</a:t>
            </a:r>
            <a:endParaRPr sz="4000">
              <a:latin typeface="Pompiere"/>
              <a:ea typeface="Pompiere"/>
              <a:cs typeface="Pompiere"/>
              <a:sym typeface="Pompier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Pompiere"/>
              <a:ea typeface="Pompiere"/>
              <a:cs typeface="Pompiere"/>
              <a:sym typeface="Pompier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Pompiere"/>
                <a:ea typeface="Pompiere"/>
                <a:cs typeface="Pompiere"/>
                <a:sym typeface="Pompiere"/>
              </a:rPr>
              <a:t>Sin querer o sin darme cuenta, es con estas personas con las que creo más barreras... creo fronteras.</a:t>
            </a:r>
            <a:endParaRPr sz="4000"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D59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g2b7543924b2_5_661"/>
          <p:cNvGrpSpPr/>
          <p:nvPr/>
        </p:nvGrpSpPr>
        <p:grpSpPr>
          <a:xfrm>
            <a:off x="821526" y="796201"/>
            <a:ext cx="16645306" cy="8669330"/>
            <a:chOff x="0" y="-9525"/>
            <a:chExt cx="6237000" cy="3248400"/>
          </a:xfrm>
        </p:grpSpPr>
        <p:sp>
          <p:nvSpPr>
            <p:cNvPr id="162" name="Google Shape;162;g2b7543924b2_5_661"/>
            <p:cNvSpPr/>
            <p:nvPr/>
          </p:nvSpPr>
          <p:spPr>
            <a:xfrm>
              <a:off x="0" y="0"/>
              <a:ext cx="6236922" cy="3238847"/>
            </a:xfrm>
            <a:custGeom>
              <a:rect b="b" l="l" r="r" t="t"/>
              <a:pathLst>
                <a:path extrusionOk="0" h="3238847" w="6236922">
                  <a:moveTo>
                    <a:pt x="1395" y="0"/>
                  </a:moveTo>
                  <a:lnTo>
                    <a:pt x="6235527" y="0"/>
                  </a:lnTo>
                  <a:cubicBezTo>
                    <a:pt x="6236298" y="0"/>
                    <a:pt x="6236922" y="625"/>
                    <a:pt x="6236922" y="1395"/>
                  </a:cubicBezTo>
                  <a:lnTo>
                    <a:pt x="6236922" y="3237452"/>
                  </a:lnTo>
                  <a:cubicBezTo>
                    <a:pt x="6236922" y="3238222"/>
                    <a:pt x="6236298" y="3238847"/>
                    <a:pt x="6235527" y="3238847"/>
                  </a:cubicBezTo>
                  <a:lnTo>
                    <a:pt x="1395" y="3238847"/>
                  </a:lnTo>
                  <a:cubicBezTo>
                    <a:pt x="625" y="3238847"/>
                    <a:pt x="0" y="3238222"/>
                    <a:pt x="0" y="3237452"/>
                  </a:cubicBezTo>
                  <a:lnTo>
                    <a:pt x="0" y="1395"/>
                  </a:lnTo>
                  <a:cubicBezTo>
                    <a:pt x="0" y="625"/>
                    <a:pt x="625" y="0"/>
                    <a:pt x="1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g2b7543924b2_5_661"/>
            <p:cNvSpPr txBox="1"/>
            <p:nvPr/>
          </p:nvSpPr>
          <p:spPr>
            <a:xfrm>
              <a:off x="0" y="-9525"/>
              <a:ext cx="6237000" cy="324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00" lIns="19000" spcFirstLastPara="1" rIns="19000" wrap="square" tIns="19000">
              <a:noAutofit/>
            </a:bodyPr>
            <a:lstStyle/>
            <a:p>
              <a:pPr indent="0" lvl="0" marL="0" marR="0" rtl="0" algn="ctr">
                <a:lnSpc>
                  <a:spcPct val="4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g2b7543924b2_5_661"/>
          <p:cNvSpPr/>
          <p:nvPr/>
        </p:nvSpPr>
        <p:spPr>
          <a:xfrm>
            <a:off x="5602442" y="2999401"/>
            <a:ext cx="7083117" cy="6258899"/>
          </a:xfrm>
          <a:custGeom>
            <a:rect b="b" l="l" r="r" t="t"/>
            <a:pathLst>
              <a:path extrusionOk="0" h="6258899" w="7083117">
                <a:moveTo>
                  <a:pt x="0" y="0"/>
                </a:moveTo>
                <a:lnTo>
                  <a:pt x="7083116" y="0"/>
                </a:lnTo>
                <a:lnTo>
                  <a:pt x="7083116" y="6258899"/>
                </a:lnTo>
                <a:lnTo>
                  <a:pt x="0" y="62588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g2b7543924b2_5_661"/>
          <p:cNvSpPr/>
          <p:nvPr/>
        </p:nvSpPr>
        <p:spPr>
          <a:xfrm>
            <a:off x="8053133" y="2792136"/>
            <a:ext cx="2181735" cy="414530"/>
          </a:xfrm>
          <a:custGeom>
            <a:rect b="b" l="l" r="r" t="t"/>
            <a:pathLst>
              <a:path extrusionOk="0" h="414530" w="2181735">
                <a:moveTo>
                  <a:pt x="0" y="0"/>
                </a:moveTo>
                <a:lnTo>
                  <a:pt x="2181734" y="0"/>
                </a:lnTo>
                <a:lnTo>
                  <a:pt x="2181734" y="414529"/>
                </a:lnTo>
                <a:lnTo>
                  <a:pt x="0" y="414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g2b7543924b2_5_661"/>
          <p:cNvSpPr txBox="1"/>
          <p:nvPr/>
        </p:nvSpPr>
        <p:spPr>
          <a:xfrm>
            <a:off x="5970448" y="1017325"/>
            <a:ext cx="6347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0" u="none" cap="none" strike="noStrike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Din</a:t>
            </a:r>
            <a:r>
              <a:rPr lang="en-US" sz="11000">
                <a:latin typeface="Righteous"/>
                <a:ea typeface="Righteous"/>
                <a:cs typeface="Righteous"/>
                <a:sym typeface="Righteous"/>
              </a:rPr>
              <a:t>á</a:t>
            </a:r>
            <a:r>
              <a:rPr i="0" lang="en-US" sz="11000" u="none" cap="none" strike="noStrike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mica</a:t>
            </a:r>
            <a:endParaRPr i="0" sz="11000" u="none" cap="none" strike="noStrike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67" name="Google Shape;167;g2b7543924b2_5_661"/>
          <p:cNvSpPr txBox="1"/>
          <p:nvPr/>
        </p:nvSpPr>
        <p:spPr>
          <a:xfrm>
            <a:off x="6588550" y="4264350"/>
            <a:ext cx="53271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latin typeface="Josefin Sans"/>
                <a:ea typeface="Josefin Sans"/>
                <a:cs typeface="Josefin Sans"/>
                <a:sym typeface="Josefin Sans"/>
              </a:rPr>
              <a:t>Mientras escuchas la canción, escribe en el segundo post-it de la hoja que te ha dado el profesor...</a:t>
            </a:r>
            <a:endParaRPr sz="3999"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