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10287000" cx="18288000"/>
  <p:notesSz cx="6858000" cy="9144000"/>
  <p:embeddedFontLst>
    <p:embeddedFont>
      <p:font typeface="Quicksand"/>
      <p:bold r:id="rId18"/>
    </p:embeddedFont>
    <p:embeddedFont>
      <p:font typeface="NTR"/>
      <p:regular r:id="rId19"/>
    </p:embeddedFont>
    <p:embeddedFont>
      <p:font typeface="Quicksand Medium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2" roundtripDataSignature="AMtx7mioE0MsSTfsJNRjMTCOH9i7u1OH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icksandMedium-regular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QuicksandMedium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TR-regular.fntdata"/><Relationship Id="rId6" Type="http://schemas.openxmlformats.org/officeDocument/2006/relationships/slide" Target="slides/slide1.xml"/><Relationship Id="rId18" Type="http://schemas.openxmlformats.org/officeDocument/2006/relationships/font" Target="fonts/Quicksan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a65bb1d5d0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9" name="Google Shape;219;g2a65bb1d5d0_0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8" name="Google Shape;22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0" name="Google Shape;24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da81c1bc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2da81c1bc1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da81c1bc1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2da81c1bc15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b4fb0974b3_3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3" name="Google Shape;153;g2b4fb0974b3_3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da81c1bc15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2da81c1bc15_0_1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0" name="Google Shape;20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a65bb1d5d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0" name="Google Shape;210;g2a65bb1d5d0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8.png"/><Relationship Id="rId4" Type="http://schemas.openxmlformats.org/officeDocument/2006/relationships/image" Target="../media/image8.png"/><Relationship Id="rId11" Type="http://schemas.openxmlformats.org/officeDocument/2006/relationships/image" Target="../media/image16.png"/><Relationship Id="rId10" Type="http://schemas.openxmlformats.org/officeDocument/2006/relationships/image" Target="../media/image6.png"/><Relationship Id="rId9" Type="http://schemas.openxmlformats.org/officeDocument/2006/relationships/image" Target="../media/image10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13.png"/><Relationship Id="rId8" Type="http://schemas.openxmlformats.org/officeDocument/2006/relationships/image" Target="../media/image1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5.png"/><Relationship Id="rId4" Type="http://schemas.openxmlformats.org/officeDocument/2006/relationships/image" Target="../media/image41.png"/><Relationship Id="rId5" Type="http://schemas.openxmlformats.org/officeDocument/2006/relationships/image" Target="../media/image5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0.png"/><Relationship Id="rId4" Type="http://schemas.openxmlformats.org/officeDocument/2006/relationships/image" Target="../media/image31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65.png"/><Relationship Id="rId8" Type="http://schemas.openxmlformats.org/officeDocument/2006/relationships/image" Target="../media/image6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15.png"/><Relationship Id="rId11" Type="http://schemas.openxmlformats.org/officeDocument/2006/relationships/image" Target="../media/image34.png"/><Relationship Id="rId10" Type="http://schemas.openxmlformats.org/officeDocument/2006/relationships/image" Target="../media/image36.png"/><Relationship Id="rId12" Type="http://schemas.openxmlformats.org/officeDocument/2006/relationships/image" Target="../media/image30.png"/><Relationship Id="rId9" Type="http://schemas.openxmlformats.org/officeDocument/2006/relationships/image" Target="../media/image44.png"/><Relationship Id="rId5" Type="http://schemas.openxmlformats.org/officeDocument/2006/relationships/image" Target="../media/image21.png"/><Relationship Id="rId6" Type="http://schemas.openxmlformats.org/officeDocument/2006/relationships/image" Target="../media/image5.png"/><Relationship Id="rId7" Type="http://schemas.openxmlformats.org/officeDocument/2006/relationships/image" Target="../media/image12.png"/><Relationship Id="rId8" Type="http://schemas.openxmlformats.org/officeDocument/2006/relationships/image" Target="../media/image4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1.png"/><Relationship Id="rId4" Type="http://schemas.openxmlformats.org/officeDocument/2006/relationships/image" Target="../media/image19.png"/><Relationship Id="rId5" Type="http://schemas.openxmlformats.org/officeDocument/2006/relationships/hyperlink" Target="http://www.youtube.com/watch?v=I7YKs-WMS_s" TargetMode="External"/><Relationship Id="rId6" Type="http://schemas.openxmlformats.org/officeDocument/2006/relationships/image" Target="../media/image2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7.png"/><Relationship Id="rId4" Type="http://schemas.openxmlformats.org/officeDocument/2006/relationships/image" Target="../media/image26.png"/><Relationship Id="rId5" Type="http://schemas.openxmlformats.org/officeDocument/2006/relationships/image" Target="../media/image36.png"/><Relationship Id="rId6" Type="http://schemas.openxmlformats.org/officeDocument/2006/relationships/image" Target="../media/image2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7.png"/><Relationship Id="rId4" Type="http://schemas.openxmlformats.org/officeDocument/2006/relationships/image" Target="../media/image26.png"/><Relationship Id="rId5" Type="http://schemas.openxmlformats.org/officeDocument/2006/relationships/image" Target="../media/image29.png"/><Relationship Id="rId6" Type="http://schemas.openxmlformats.org/officeDocument/2006/relationships/image" Target="../media/image3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1.png"/><Relationship Id="rId4" Type="http://schemas.openxmlformats.org/officeDocument/2006/relationships/image" Target="../media/image6.png"/><Relationship Id="rId5" Type="http://schemas.openxmlformats.org/officeDocument/2006/relationships/image" Target="../media/image49.png"/><Relationship Id="rId6" Type="http://schemas.openxmlformats.org/officeDocument/2006/relationships/image" Target="../media/image40.png"/><Relationship Id="rId7" Type="http://schemas.openxmlformats.org/officeDocument/2006/relationships/image" Target="../media/image34.png"/><Relationship Id="rId8" Type="http://schemas.openxmlformats.org/officeDocument/2006/relationships/image" Target="../media/image4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1.png"/><Relationship Id="rId4" Type="http://schemas.openxmlformats.org/officeDocument/2006/relationships/image" Target="../media/image6.png"/><Relationship Id="rId5" Type="http://schemas.openxmlformats.org/officeDocument/2006/relationships/image" Target="../media/image40.png"/><Relationship Id="rId6" Type="http://schemas.openxmlformats.org/officeDocument/2006/relationships/image" Target="../media/image34.png"/><Relationship Id="rId7" Type="http://schemas.openxmlformats.org/officeDocument/2006/relationships/image" Target="../media/image4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9.pn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1EDE7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794191" y="6698423"/>
            <a:ext cx="14699618" cy="1219900"/>
          </a:xfrm>
          <a:custGeom>
            <a:rect b="b" l="l" r="r" t="t"/>
            <a:pathLst>
              <a:path extrusionOk="0" h="2506908" w="30207877">
                <a:moveTo>
                  <a:pt x="30207877" y="1253454"/>
                </a:moveTo>
                <a:cubicBezTo>
                  <a:pt x="30207877" y="2078410"/>
                  <a:pt x="29779506" y="2506908"/>
                  <a:pt x="29250931" y="2506908"/>
                </a:cubicBezTo>
                <a:lnTo>
                  <a:pt x="956945" y="2506908"/>
                </a:lnTo>
                <a:cubicBezTo>
                  <a:pt x="428371" y="2506908"/>
                  <a:pt x="0" y="2078410"/>
                  <a:pt x="0" y="1253454"/>
                </a:cubicBezTo>
                <a:cubicBezTo>
                  <a:pt x="0" y="428371"/>
                  <a:pt x="428371" y="0"/>
                  <a:pt x="956945" y="0"/>
                </a:cubicBezTo>
                <a:lnTo>
                  <a:pt x="29250931" y="0"/>
                </a:lnTo>
                <a:cubicBezTo>
                  <a:pt x="29779379" y="0"/>
                  <a:pt x="30207877" y="428371"/>
                  <a:pt x="30207877" y="125345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937425" y="0"/>
            <a:ext cx="4413130" cy="3202526"/>
          </a:xfrm>
          <a:custGeom>
            <a:rect b="b" l="l" r="r" t="t"/>
            <a:pathLst>
              <a:path extrusionOk="0" h="3745644" w="4413130">
                <a:moveTo>
                  <a:pt x="0" y="0"/>
                </a:moveTo>
                <a:lnTo>
                  <a:pt x="4413130" y="0"/>
                </a:lnTo>
                <a:lnTo>
                  <a:pt x="4413130" y="3745644"/>
                </a:lnTo>
                <a:lnTo>
                  <a:pt x="0" y="37456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"/>
          <p:cNvSpPr/>
          <p:nvPr/>
        </p:nvSpPr>
        <p:spPr>
          <a:xfrm>
            <a:off x="-623726" y="3467591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5"/>
                </a:lnTo>
                <a:lnTo>
                  <a:pt x="0" y="6817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"/>
          <p:cNvSpPr/>
          <p:nvPr/>
        </p:nvSpPr>
        <p:spPr>
          <a:xfrm>
            <a:off x="1478162" y="6336991"/>
            <a:ext cx="2149983" cy="4114800"/>
          </a:xfrm>
          <a:custGeom>
            <a:rect b="b" l="l" r="r" t="t"/>
            <a:pathLst>
              <a:path extrusionOk="0" h="4114800" w="2149983">
                <a:moveTo>
                  <a:pt x="0" y="0"/>
                </a:moveTo>
                <a:lnTo>
                  <a:pt x="2149983" y="0"/>
                </a:lnTo>
                <a:lnTo>
                  <a:pt x="214998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"/>
          <p:cNvSpPr txBox="1"/>
          <p:nvPr/>
        </p:nvSpPr>
        <p:spPr>
          <a:xfrm>
            <a:off x="2938640" y="3768428"/>
            <a:ext cx="12686700" cy="23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62"/>
              <a:buFont typeface="Arial"/>
              <a:buNone/>
            </a:pPr>
            <a:r>
              <a:rPr b="1" i="0" lang="en-US" sz="7262" u="none" cap="none" strike="noStrike">
                <a:solidFill>
                  <a:srgbClr val="C39B56"/>
                </a:solidFill>
                <a:latin typeface="Verdana"/>
                <a:ea typeface="Verdana"/>
                <a:cs typeface="Verdana"/>
                <a:sym typeface="Verdana"/>
              </a:rPr>
              <a:t>CAMPAÑA DE NAVIDAD </a:t>
            </a:r>
            <a:r>
              <a:rPr b="1" i="1" lang="en-US" sz="7262" u="none" cap="none" strike="noStrike">
                <a:solidFill>
                  <a:srgbClr val="C39B56"/>
                </a:solidFill>
                <a:latin typeface="Verdana"/>
                <a:ea typeface="Verdana"/>
                <a:cs typeface="Verdana"/>
                <a:sym typeface="Verdana"/>
              </a:rPr>
              <a:t>CON SENTIDO</a:t>
            </a:r>
            <a:endParaRPr b="1" i="1" sz="1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938640" y="6938803"/>
            <a:ext cx="122985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b="0" i="0" lang="en-US" sz="3700" u="none" cap="none" strike="noStrike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Tutoría de ADVIENTO/NAVIDAD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5449542" y="3469075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5"/>
                </a:lnTo>
                <a:lnTo>
                  <a:pt x="0" y="6817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"/>
          <p:cNvSpPr/>
          <p:nvPr/>
        </p:nvSpPr>
        <p:spPr>
          <a:xfrm>
            <a:off x="14716757" y="6336991"/>
            <a:ext cx="2149983" cy="4114800"/>
          </a:xfrm>
          <a:custGeom>
            <a:rect b="b" l="l" r="r" t="t"/>
            <a:pathLst>
              <a:path extrusionOk="0" h="4114800" w="2149983">
                <a:moveTo>
                  <a:pt x="0" y="0"/>
                </a:moveTo>
                <a:lnTo>
                  <a:pt x="2149983" y="0"/>
                </a:lnTo>
                <a:lnTo>
                  <a:pt x="214998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"/>
          <p:cNvSpPr/>
          <p:nvPr/>
        </p:nvSpPr>
        <p:spPr>
          <a:xfrm>
            <a:off x="545353" y="2719425"/>
            <a:ext cx="1224208" cy="1172179"/>
          </a:xfrm>
          <a:custGeom>
            <a:rect b="b" l="l" r="r" t="t"/>
            <a:pathLst>
              <a:path extrusionOk="0" h="1172179" w="1224208">
                <a:moveTo>
                  <a:pt x="0" y="0"/>
                </a:moveTo>
                <a:lnTo>
                  <a:pt x="1224208" y="0"/>
                </a:lnTo>
                <a:lnTo>
                  <a:pt x="1224208" y="1172180"/>
                </a:lnTo>
                <a:lnTo>
                  <a:pt x="0" y="11721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"/>
          <p:cNvSpPr/>
          <p:nvPr/>
        </p:nvSpPr>
        <p:spPr>
          <a:xfrm>
            <a:off x="16618621" y="2719425"/>
            <a:ext cx="1224208" cy="1172179"/>
          </a:xfrm>
          <a:custGeom>
            <a:rect b="b" l="l" r="r" t="t"/>
            <a:pathLst>
              <a:path extrusionOk="0" h="1172179" w="1224208">
                <a:moveTo>
                  <a:pt x="0" y="0"/>
                </a:moveTo>
                <a:lnTo>
                  <a:pt x="1224208" y="0"/>
                </a:lnTo>
                <a:lnTo>
                  <a:pt x="1224208" y="1172180"/>
                </a:lnTo>
                <a:lnTo>
                  <a:pt x="0" y="11721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"/>
          <p:cNvSpPr/>
          <p:nvPr/>
        </p:nvSpPr>
        <p:spPr>
          <a:xfrm>
            <a:off x="11542445" y="394760"/>
            <a:ext cx="4617368" cy="3803209"/>
          </a:xfrm>
          <a:custGeom>
            <a:rect b="b" l="l" r="r" t="t"/>
            <a:pathLst>
              <a:path extrusionOk="0" h="3803209" w="4617368">
                <a:moveTo>
                  <a:pt x="0" y="0"/>
                </a:moveTo>
                <a:lnTo>
                  <a:pt x="4617369" y="0"/>
                </a:lnTo>
                <a:lnTo>
                  <a:pt x="4617369" y="3803209"/>
                </a:lnTo>
                <a:lnTo>
                  <a:pt x="0" y="38032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83344" l="-132650" r="0" t="0"/>
            </a:stretch>
          </a:blipFill>
          <a:ln>
            <a:noFill/>
          </a:ln>
        </p:spPr>
      </p:sp>
      <p:sp>
        <p:nvSpPr>
          <p:cNvPr id="95" name="Google Shape;95;p1"/>
          <p:cNvSpPr/>
          <p:nvPr/>
        </p:nvSpPr>
        <p:spPr>
          <a:xfrm flipH="1">
            <a:off x="2127401" y="394760"/>
            <a:ext cx="4617368" cy="3803209"/>
          </a:xfrm>
          <a:custGeom>
            <a:rect b="b" l="l" r="r" t="t"/>
            <a:pathLst>
              <a:path extrusionOk="0" h="3803209" w="4617368">
                <a:moveTo>
                  <a:pt x="4617368" y="0"/>
                </a:moveTo>
                <a:lnTo>
                  <a:pt x="0" y="0"/>
                </a:lnTo>
                <a:lnTo>
                  <a:pt x="0" y="3803209"/>
                </a:lnTo>
                <a:lnTo>
                  <a:pt x="4617368" y="3803209"/>
                </a:lnTo>
                <a:lnTo>
                  <a:pt x="4617368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83344" l="-132650" r="0" t="0"/>
            </a:stretch>
          </a:blipFill>
          <a:ln>
            <a:noFill/>
          </a:ln>
        </p:spPr>
      </p:sp>
      <p:sp>
        <p:nvSpPr>
          <p:cNvPr id="96" name="Google Shape;96;p1"/>
          <p:cNvSpPr/>
          <p:nvPr/>
        </p:nvSpPr>
        <p:spPr>
          <a:xfrm>
            <a:off x="719361" y="620176"/>
            <a:ext cx="1833792" cy="1308674"/>
          </a:xfrm>
          <a:custGeom>
            <a:rect b="b" l="l" r="r" t="t"/>
            <a:pathLst>
              <a:path extrusionOk="0" h="1308674" w="1833792">
                <a:moveTo>
                  <a:pt x="0" y="0"/>
                </a:moveTo>
                <a:lnTo>
                  <a:pt x="1833792" y="0"/>
                </a:lnTo>
                <a:lnTo>
                  <a:pt x="1833792" y="1308674"/>
                </a:lnTo>
                <a:lnTo>
                  <a:pt x="0" y="13086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-54013" r="-268891" t="-480821"/>
            </a:stretch>
          </a:blipFill>
          <a:ln>
            <a:noFill/>
          </a:ln>
        </p:spPr>
      </p:sp>
      <p:sp>
        <p:nvSpPr>
          <p:cNvPr id="97" name="Google Shape;97;p1"/>
          <p:cNvSpPr/>
          <p:nvPr/>
        </p:nvSpPr>
        <p:spPr>
          <a:xfrm flipH="1">
            <a:off x="15701725" y="595027"/>
            <a:ext cx="1833792" cy="1308674"/>
          </a:xfrm>
          <a:custGeom>
            <a:rect b="b" l="l" r="r" t="t"/>
            <a:pathLst>
              <a:path extrusionOk="0" h="1308674" w="1833792">
                <a:moveTo>
                  <a:pt x="1833792" y="0"/>
                </a:moveTo>
                <a:lnTo>
                  <a:pt x="0" y="0"/>
                </a:lnTo>
                <a:lnTo>
                  <a:pt x="0" y="1308673"/>
                </a:lnTo>
                <a:lnTo>
                  <a:pt x="1833792" y="1308673"/>
                </a:lnTo>
                <a:lnTo>
                  <a:pt x="1833792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-54013" r="-268891" t="-480821"/>
            </a:stretch>
          </a:blipFill>
          <a:ln>
            <a:noFill/>
          </a:ln>
        </p:spPr>
      </p:sp>
      <p:sp>
        <p:nvSpPr>
          <p:cNvPr id="98" name="Google Shape;98;p1"/>
          <p:cNvSpPr/>
          <p:nvPr/>
        </p:nvSpPr>
        <p:spPr>
          <a:xfrm>
            <a:off x="5950129" y="8222692"/>
            <a:ext cx="2761030" cy="1335982"/>
          </a:xfrm>
          <a:custGeom>
            <a:rect b="b" l="l" r="r" t="t"/>
            <a:pathLst>
              <a:path extrusionOk="0" h="1335982" w="2761030">
                <a:moveTo>
                  <a:pt x="0" y="0"/>
                </a:moveTo>
                <a:lnTo>
                  <a:pt x="2761031" y="0"/>
                </a:lnTo>
                <a:lnTo>
                  <a:pt x="2761031" y="1335983"/>
                </a:lnTo>
                <a:lnTo>
                  <a:pt x="0" y="13359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-53648" l="-50" r="-164857" t="-44324"/>
            </a:stretch>
          </a:blipFill>
          <a:ln>
            <a:noFill/>
          </a:ln>
        </p:spPr>
      </p:sp>
      <p:sp>
        <p:nvSpPr>
          <p:cNvPr id="99" name="Google Shape;99;p1"/>
          <p:cNvSpPr/>
          <p:nvPr/>
        </p:nvSpPr>
        <p:spPr>
          <a:xfrm flipH="1">
            <a:off x="9548265" y="8222692"/>
            <a:ext cx="2761030" cy="1335982"/>
          </a:xfrm>
          <a:custGeom>
            <a:rect b="b" l="l" r="r" t="t"/>
            <a:pathLst>
              <a:path extrusionOk="0" h="1335982" w="2761030">
                <a:moveTo>
                  <a:pt x="2761031" y="0"/>
                </a:moveTo>
                <a:lnTo>
                  <a:pt x="0" y="0"/>
                </a:lnTo>
                <a:lnTo>
                  <a:pt x="0" y="1335983"/>
                </a:lnTo>
                <a:lnTo>
                  <a:pt x="2761031" y="1335983"/>
                </a:lnTo>
                <a:lnTo>
                  <a:pt x="2761031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-53648" l="-50" r="-164857" t="-44324"/>
            </a:stretch>
          </a:blipFill>
          <a:ln>
            <a:noFill/>
          </a:ln>
        </p:spPr>
      </p:sp>
      <p:sp>
        <p:nvSpPr>
          <p:cNvPr id="100" name="Google Shape;100;p1"/>
          <p:cNvSpPr/>
          <p:nvPr/>
        </p:nvSpPr>
        <p:spPr>
          <a:xfrm>
            <a:off x="8902574" y="8618125"/>
            <a:ext cx="424916" cy="640175"/>
          </a:xfrm>
          <a:custGeom>
            <a:rect b="b" l="l" r="r" t="t"/>
            <a:pathLst>
              <a:path extrusionOk="0" h="640175" w="424916">
                <a:moveTo>
                  <a:pt x="0" y="0"/>
                </a:moveTo>
                <a:lnTo>
                  <a:pt x="424917" y="0"/>
                </a:lnTo>
                <a:lnTo>
                  <a:pt x="424917" y="640175"/>
                </a:lnTo>
                <a:lnTo>
                  <a:pt x="0" y="6401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101" name="Google Shape;10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2530074" y="8222697"/>
            <a:ext cx="2150000" cy="1547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9B56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a65bb1d5d0_0_45"/>
          <p:cNvSpPr/>
          <p:nvPr/>
        </p:nvSpPr>
        <p:spPr>
          <a:xfrm>
            <a:off x="-1781183" y="4349472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4"/>
                </a:lnTo>
                <a:lnTo>
                  <a:pt x="0" y="68179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2" name="Google Shape;222;g2a65bb1d5d0_0_45"/>
          <p:cNvSpPr/>
          <p:nvPr/>
        </p:nvSpPr>
        <p:spPr>
          <a:xfrm>
            <a:off x="16506817" y="4014601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5"/>
                </a:lnTo>
                <a:lnTo>
                  <a:pt x="0" y="6817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3" name="Google Shape;223;g2a65bb1d5d0_0_45"/>
          <p:cNvSpPr txBox="1"/>
          <p:nvPr/>
        </p:nvSpPr>
        <p:spPr>
          <a:xfrm>
            <a:off x="1642150" y="434900"/>
            <a:ext cx="15175200" cy="95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Del evangelio según san Marcos (opción 2):</a:t>
            </a:r>
            <a:endParaRPr b="0" i="0" sz="33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33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Como se hacía tarde, los discípulos fueron a decirle: «El lugar es despoblado y la hora está avanzada, despídelos para que vayan a los campos y a las aldeas vecinas a comprar algo para comer». Él les respondió: «Dadles vosotros de comer». Replicaron: «Tendríamos que comprar pan por doscientos denarios para darles de comer». Les contestó: «¿Cuántos panes tenéis? Id a ver». Lo averiguaron y le dijeron: «Cinco panes y dos pescados». Ordenó que los hicieran recostarse en grupos sobre la hierba verde. Se sentaron en grupos de cien y de cincuenta. Tomó los cinco panes y los dos pescados, alzó la vista al cielo, bendijo y partió los panes y se los fue dando a sus discípulos para que los sirvieran; y repartió también los pescados entre todos. Comieron todos y quedaron satisfechos. Recogieron las sobras de los panes y los pescados y llenaron doce cestos.</a:t>
            </a:r>
            <a:endParaRPr b="0" i="0" sz="33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33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Mc 6, 35-43</a:t>
            </a:r>
            <a:endParaRPr b="0" i="0" sz="33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224" name="Google Shape;224;g2a65bb1d5d0_0_45"/>
          <p:cNvCxnSpPr/>
          <p:nvPr/>
        </p:nvCxnSpPr>
        <p:spPr>
          <a:xfrm rot="-3271">
            <a:off x="-65548" y="-10246"/>
            <a:ext cx="18288008" cy="0"/>
          </a:xfrm>
          <a:prstGeom prst="straightConnector1">
            <a:avLst/>
          </a:prstGeom>
          <a:noFill/>
          <a:ln cap="rnd" cmpd="sng" w="161925">
            <a:solidFill>
              <a:srgbClr val="9C21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5" name="Google Shape;225;g2a65bb1d5d0_0_45"/>
          <p:cNvSpPr txBox="1"/>
          <p:nvPr/>
        </p:nvSpPr>
        <p:spPr>
          <a:xfrm>
            <a:off x="377500" y="8967200"/>
            <a:ext cx="3000000" cy="12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2"/>
              <a:buFont typeface="Arial"/>
              <a:buNone/>
            </a:pP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endParaRPr b="0" i="0" sz="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9B56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9"/>
          <p:cNvSpPr/>
          <p:nvPr/>
        </p:nvSpPr>
        <p:spPr>
          <a:xfrm>
            <a:off x="1390321" y="1028700"/>
            <a:ext cx="1162489" cy="6393691"/>
          </a:xfrm>
          <a:custGeom>
            <a:rect b="b" l="l" r="r" t="t"/>
            <a:pathLst>
              <a:path extrusionOk="0" h="6393691" w="1162489">
                <a:moveTo>
                  <a:pt x="0" y="0"/>
                </a:moveTo>
                <a:lnTo>
                  <a:pt x="1162489" y="0"/>
                </a:lnTo>
                <a:lnTo>
                  <a:pt x="1162489" y="6393691"/>
                </a:lnTo>
                <a:lnTo>
                  <a:pt x="0" y="63936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1" name="Google Shape;231;p19"/>
          <p:cNvSpPr/>
          <p:nvPr/>
        </p:nvSpPr>
        <p:spPr>
          <a:xfrm flipH="1" rot="10800000">
            <a:off x="15779241" y="2864609"/>
            <a:ext cx="1162489" cy="6393691"/>
          </a:xfrm>
          <a:custGeom>
            <a:rect b="b" l="l" r="r" t="t"/>
            <a:pathLst>
              <a:path extrusionOk="0" h="6393691" w="1162489">
                <a:moveTo>
                  <a:pt x="0" y="6393691"/>
                </a:moveTo>
                <a:lnTo>
                  <a:pt x="1162489" y="6393691"/>
                </a:lnTo>
                <a:lnTo>
                  <a:pt x="1162489" y="0"/>
                </a:lnTo>
                <a:lnTo>
                  <a:pt x="0" y="0"/>
                </a:lnTo>
                <a:lnTo>
                  <a:pt x="0" y="6393691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2" name="Google Shape;232;p19"/>
          <p:cNvSpPr/>
          <p:nvPr/>
        </p:nvSpPr>
        <p:spPr>
          <a:xfrm>
            <a:off x="-3000126" y="8844670"/>
            <a:ext cx="8780895" cy="6157602"/>
          </a:xfrm>
          <a:custGeom>
            <a:rect b="b" l="l" r="r" t="t"/>
            <a:pathLst>
              <a:path extrusionOk="0" h="6157602" w="8780895">
                <a:moveTo>
                  <a:pt x="0" y="0"/>
                </a:moveTo>
                <a:lnTo>
                  <a:pt x="8780894" y="0"/>
                </a:lnTo>
                <a:lnTo>
                  <a:pt x="8780894" y="6157602"/>
                </a:lnTo>
                <a:lnTo>
                  <a:pt x="0" y="61576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3" name="Google Shape;233;p19"/>
          <p:cNvSpPr txBox="1"/>
          <p:nvPr/>
        </p:nvSpPr>
        <p:spPr>
          <a:xfrm>
            <a:off x="3400771" y="2059577"/>
            <a:ext cx="11530500" cy="59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3900" u="none" cap="none" strike="noStrike">
                <a:solidFill>
                  <a:srgbClr val="F1EDE7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 veces nosotros no tendremos la fuerza. </a:t>
            </a:r>
            <a:r>
              <a:rPr b="1" i="0" lang="en-US" sz="3900" u="none" cap="none" strike="noStrike">
                <a:solidFill>
                  <a:srgbClr val="F1EDE7"/>
                </a:solidFill>
                <a:latin typeface="Quicksand"/>
                <a:ea typeface="Quicksand"/>
                <a:cs typeface="Quicksand"/>
                <a:sym typeface="Quicksand"/>
              </a:rPr>
              <a:t>¿Contamos con Jesús?</a:t>
            </a:r>
            <a:r>
              <a:rPr b="0" i="0" lang="en-US" sz="3900" u="none" cap="none" strike="noStrike">
                <a:solidFill>
                  <a:srgbClr val="F1EDE7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 </a:t>
            </a:r>
            <a:endParaRPr b="0" i="0" sz="3900" u="none" cap="none" strike="noStrike">
              <a:solidFill>
                <a:srgbClr val="F1EDE7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900">
                <a:solidFill>
                  <a:srgbClr val="F1EDE7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Cuando termines tus estudios de Bachillerato o ciclo y estés fuera del colegio, ¿qué harás por los demás? Cuando no tengas un colegio que te organice estas actividades, ¿qué harás tú, a qué te sientes llamado?</a:t>
            </a:r>
            <a:endParaRPr b="0" i="0" sz="3900" u="none" cap="none" strike="noStrike">
              <a:solidFill>
                <a:srgbClr val="F1EDE7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234" name="Google Shape;234;p19"/>
          <p:cNvSpPr/>
          <p:nvPr/>
        </p:nvSpPr>
        <p:spPr>
          <a:xfrm>
            <a:off x="12192477" y="-4686993"/>
            <a:ext cx="8780895" cy="6157602"/>
          </a:xfrm>
          <a:custGeom>
            <a:rect b="b" l="l" r="r" t="t"/>
            <a:pathLst>
              <a:path extrusionOk="0" h="6157602" w="8780895">
                <a:moveTo>
                  <a:pt x="0" y="0"/>
                </a:moveTo>
                <a:lnTo>
                  <a:pt x="8780895" y="0"/>
                </a:lnTo>
                <a:lnTo>
                  <a:pt x="8780895" y="6157603"/>
                </a:lnTo>
                <a:lnTo>
                  <a:pt x="0" y="61576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5" name="Google Shape;235;p19"/>
          <p:cNvSpPr/>
          <p:nvPr/>
        </p:nvSpPr>
        <p:spPr>
          <a:xfrm rot="5400000">
            <a:off x="-7438273" y="773783"/>
            <a:ext cx="12125774" cy="6290245"/>
          </a:xfrm>
          <a:custGeom>
            <a:rect b="b" l="l" r="r" t="t"/>
            <a:pathLst>
              <a:path extrusionOk="0" h="6290245" w="12125774">
                <a:moveTo>
                  <a:pt x="0" y="0"/>
                </a:moveTo>
                <a:lnTo>
                  <a:pt x="12125774" y="0"/>
                </a:lnTo>
                <a:lnTo>
                  <a:pt x="12125774" y="6290246"/>
                </a:lnTo>
                <a:lnTo>
                  <a:pt x="0" y="62902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6" name="Google Shape;236;p19"/>
          <p:cNvSpPr/>
          <p:nvPr/>
        </p:nvSpPr>
        <p:spPr>
          <a:xfrm rot="5400000">
            <a:off x="13665161" y="3401674"/>
            <a:ext cx="12125774" cy="6290245"/>
          </a:xfrm>
          <a:custGeom>
            <a:rect b="b" l="l" r="r" t="t"/>
            <a:pathLst>
              <a:path extrusionOk="0" h="6290245" w="12125774">
                <a:moveTo>
                  <a:pt x="0" y="0"/>
                </a:moveTo>
                <a:lnTo>
                  <a:pt x="12125773" y="0"/>
                </a:lnTo>
                <a:lnTo>
                  <a:pt x="12125773" y="6290245"/>
                </a:lnTo>
                <a:lnTo>
                  <a:pt x="0" y="62902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7" name="Google Shape;237;p19"/>
          <p:cNvSpPr txBox="1"/>
          <p:nvPr/>
        </p:nvSpPr>
        <p:spPr>
          <a:xfrm>
            <a:off x="585125" y="8836400"/>
            <a:ext cx="3000000" cy="12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2"/>
              <a:buFont typeface="Arial"/>
              <a:buNone/>
            </a:pPr>
            <a:r>
              <a:rPr b="0" i="0" lang="en-US" sz="6762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b="0" i="0" sz="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1EDE7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0"/>
          <p:cNvSpPr/>
          <p:nvPr/>
        </p:nvSpPr>
        <p:spPr>
          <a:xfrm>
            <a:off x="-6656549" y="1028700"/>
            <a:ext cx="11122035" cy="4462717"/>
          </a:xfrm>
          <a:custGeom>
            <a:rect b="b" l="l" r="r" t="t"/>
            <a:pathLst>
              <a:path extrusionOk="0" h="4462717" w="11122035">
                <a:moveTo>
                  <a:pt x="0" y="0"/>
                </a:moveTo>
                <a:lnTo>
                  <a:pt x="11122035" y="0"/>
                </a:lnTo>
                <a:lnTo>
                  <a:pt x="11122035" y="4462717"/>
                </a:lnTo>
                <a:lnTo>
                  <a:pt x="0" y="44627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3" name="Google Shape;243;p20"/>
          <p:cNvSpPr/>
          <p:nvPr/>
        </p:nvSpPr>
        <p:spPr>
          <a:xfrm>
            <a:off x="-7174024" y="8026024"/>
            <a:ext cx="13049969" cy="3071061"/>
          </a:xfrm>
          <a:custGeom>
            <a:rect b="b" l="l" r="r" t="t"/>
            <a:pathLst>
              <a:path extrusionOk="0" h="3071061" w="13049969">
                <a:moveTo>
                  <a:pt x="0" y="0"/>
                </a:moveTo>
                <a:lnTo>
                  <a:pt x="13049968" y="0"/>
                </a:lnTo>
                <a:lnTo>
                  <a:pt x="13049968" y="3071061"/>
                </a:lnTo>
                <a:lnTo>
                  <a:pt x="0" y="30710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197964" l="0" r="0" t="0"/>
            </a:stretch>
          </a:blipFill>
          <a:ln>
            <a:noFill/>
          </a:ln>
        </p:spPr>
      </p:sp>
      <p:sp>
        <p:nvSpPr>
          <p:cNvPr id="244" name="Google Shape;244;p20"/>
          <p:cNvSpPr/>
          <p:nvPr/>
        </p:nvSpPr>
        <p:spPr>
          <a:xfrm>
            <a:off x="1597538" y="6915749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5"/>
                </a:lnTo>
                <a:lnTo>
                  <a:pt x="0" y="6817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5" name="Google Shape;245;p20"/>
          <p:cNvSpPr/>
          <p:nvPr/>
        </p:nvSpPr>
        <p:spPr>
          <a:xfrm>
            <a:off x="2766617" y="6167583"/>
            <a:ext cx="1224208" cy="1172179"/>
          </a:xfrm>
          <a:custGeom>
            <a:rect b="b" l="l" r="r" t="t"/>
            <a:pathLst>
              <a:path extrusionOk="0" h="1172179" w="1224208">
                <a:moveTo>
                  <a:pt x="0" y="0"/>
                </a:moveTo>
                <a:lnTo>
                  <a:pt x="1224208" y="0"/>
                </a:lnTo>
                <a:lnTo>
                  <a:pt x="1224208" y="1172179"/>
                </a:lnTo>
                <a:lnTo>
                  <a:pt x="0" y="11721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6" name="Google Shape;246;p20"/>
          <p:cNvSpPr/>
          <p:nvPr/>
        </p:nvSpPr>
        <p:spPr>
          <a:xfrm>
            <a:off x="12275129" y="8026024"/>
            <a:ext cx="13049969" cy="3071061"/>
          </a:xfrm>
          <a:custGeom>
            <a:rect b="b" l="l" r="r" t="t"/>
            <a:pathLst>
              <a:path extrusionOk="0" h="3071061" w="13049969">
                <a:moveTo>
                  <a:pt x="0" y="0"/>
                </a:moveTo>
                <a:lnTo>
                  <a:pt x="13049969" y="0"/>
                </a:lnTo>
                <a:lnTo>
                  <a:pt x="13049969" y="3071061"/>
                </a:lnTo>
                <a:lnTo>
                  <a:pt x="0" y="30710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197964" l="0" r="0" t="0"/>
            </a:stretch>
          </a:blipFill>
          <a:ln>
            <a:noFill/>
          </a:ln>
        </p:spPr>
      </p:sp>
      <p:sp>
        <p:nvSpPr>
          <p:cNvPr id="247" name="Google Shape;247;p20"/>
          <p:cNvSpPr/>
          <p:nvPr/>
        </p:nvSpPr>
        <p:spPr>
          <a:xfrm>
            <a:off x="13128096" y="6915749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5"/>
                </a:lnTo>
                <a:lnTo>
                  <a:pt x="0" y="6817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8" name="Google Shape;248;p20"/>
          <p:cNvSpPr/>
          <p:nvPr/>
        </p:nvSpPr>
        <p:spPr>
          <a:xfrm>
            <a:off x="14297175" y="6167583"/>
            <a:ext cx="1224208" cy="1172179"/>
          </a:xfrm>
          <a:custGeom>
            <a:rect b="b" l="l" r="r" t="t"/>
            <a:pathLst>
              <a:path extrusionOk="0" h="1172179" w="1224208">
                <a:moveTo>
                  <a:pt x="0" y="0"/>
                </a:moveTo>
                <a:lnTo>
                  <a:pt x="1224208" y="0"/>
                </a:lnTo>
                <a:lnTo>
                  <a:pt x="1224208" y="1172179"/>
                </a:lnTo>
                <a:lnTo>
                  <a:pt x="0" y="11721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9" name="Google Shape;249;p20"/>
          <p:cNvSpPr/>
          <p:nvPr/>
        </p:nvSpPr>
        <p:spPr>
          <a:xfrm flipH="1">
            <a:off x="13735418" y="1028700"/>
            <a:ext cx="11122035" cy="4462717"/>
          </a:xfrm>
          <a:custGeom>
            <a:rect b="b" l="l" r="r" t="t"/>
            <a:pathLst>
              <a:path extrusionOk="0" h="4462717" w="11122035">
                <a:moveTo>
                  <a:pt x="11122036" y="0"/>
                </a:moveTo>
                <a:lnTo>
                  <a:pt x="0" y="0"/>
                </a:lnTo>
                <a:lnTo>
                  <a:pt x="0" y="4462717"/>
                </a:lnTo>
                <a:lnTo>
                  <a:pt x="11122036" y="4462717"/>
                </a:lnTo>
                <a:lnTo>
                  <a:pt x="11122036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0" name="Google Shape;250;p20"/>
          <p:cNvSpPr/>
          <p:nvPr/>
        </p:nvSpPr>
        <p:spPr>
          <a:xfrm>
            <a:off x="3279242" y="1295920"/>
            <a:ext cx="1880662" cy="1964138"/>
          </a:xfrm>
          <a:custGeom>
            <a:rect b="b" l="l" r="r" t="t"/>
            <a:pathLst>
              <a:path extrusionOk="0" h="1964138" w="1880662">
                <a:moveTo>
                  <a:pt x="0" y="0"/>
                </a:moveTo>
                <a:lnTo>
                  <a:pt x="1880662" y="0"/>
                </a:lnTo>
                <a:lnTo>
                  <a:pt x="1880662" y="1964138"/>
                </a:lnTo>
                <a:lnTo>
                  <a:pt x="0" y="19641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1" name="Google Shape;251;p20"/>
          <p:cNvSpPr txBox="1"/>
          <p:nvPr/>
        </p:nvSpPr>
        <p:spPr>
          <a:xfrm>
            <a:off x="4938546" y="1295937"/>
            <a:ext cx="8323800" cy="46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377"/>
              <a:buFont typeface="Arial"/>
              <a:buNone/>
            </a:pPr>
            <a:r>
              <a:rPr b="0" i="0" lang="en-US" sz="9377" u="none" cap="none" strike="noStrike">
                <a:solidFill>
                  <a:srgbClr val="C39B56"/>
                </a:solidFill>
                <a:latin typeface="Verdana"/>
                <a:ea typeface="Verdana"/>
                <a:cs typeface="Verdana"/>
                <a:sym typeface="Verdana"/>
              </a:rPr>
              <a:t>¡FELIZ CAMPAÑA DE NAVIDAD!</a:t>
            </a:r>
            <a:endParaRPr b="0" i="0" sz="3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2" name="Google Shape;252;p20"/>
          <p:cNvSpPr/>
          <p:nvPr/>
        </p:nvSpPr>
        <p:spPr>
          <a:xfrm>
            <a:off x="13028617" y="1295920"/>
            <a:ext cx="1880662" cy="1964138"/>
          </a:xfrm>
          <a:custGeom>
            <a:rect b="b" l="l" r="r" t="t"/>
            <a:pathLst>
              <a:path extrusionOk="0" h="1964138" w="1880662">
                <a:moveTo>
                  <a:pt x="0" y="0"/>
                </a:moveTo>
                <a:lnTo>
                  <a:pt x="1880662" y="0"/>
                </a:lnTo>
                <a:lnTo>
                  <a:pt x="1880662" y="1964138"/>
                </a:lnTo>
                <a:lnTo>
                  <a:pt x="0" y="19641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3" name="Google Shape;253;p20"/>
          <p:cNvSpPr/>
          <p:nvPr/>
        </p:nvSpPr>
        <p:spPr>
          <a:xfrm flipH="1" rot="10800000">
            <a:off x="7737846" y="8081863"/>
            <a:ext cx="2633712" cy="1479692"/>
          </a:xfrm>
          <a:custGeom>
            <a:rect b="b" l="l" r="r" t="t"/>
            <a:pathLst>
              <a:path extrusionOk="0" h="1479692" w="2633712">
                <a:moveTo>
                  <a:pt x="0" y="1479692"/>
                </a:moveTo>
                <a:lnTo>
                  <a:pt x="2633712" y="1479692"/>
                </a:lnTo>
                <a:lnTo>
                  <a:pt x="2633712" y="0"/>
                </a:lnTo>
                <a:lnTo>
                  <a:pt x="0" y="0"/>
                </a:lnTo>
                <a:lnTo>
                  <a:pt x="0" y="1479692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-101393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9B56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da81c1bc15_0_0"/>
          <p:cNvSpPr/>
          <p:nvPr/>
        </p:nvSpPr>
        <p:spPr>
          <a:xfrm>
            <a:off x="12816920" y="4139426"/>
            <a:ext cx="4556680" cy="1275870"/>
          </a:xfrm>
          <a:custGeom>
            <a:rect b="b" l="l" r="r" t="t"/>
            <a:pathLst>
              <a:path extrusionOk="0" h="1275870" w="4556680">
                <a:moveTo>
                  <a:pt x="0" y="0"/>
                </a:moveTo>
                <a:lnTo>
                  <a:pt x="4556680" y="0"/>
                </a:lnTo>
                <a:lnTo>
                  <a:pt x="4556680" y="1275870"/>
                </a:lnTo>
                <a:lnTo>
                  <a:pt x="0" y="12758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g2da81c1bc15_0_0"/>
          <p:cNvSpPr/>
          <p:nvPr/>
        </p:nvSpPr>
        <p:spPr>
          <a:xfrm>
            <a:off x="1405642" y="1185084"/>
            <a:ext cx="9869338" cy="6920873"/>
          </a:xfrm>
          <a:custGeom>
            <a:rect b="b" l="l" r="r" t="t"/>
            <a:pathLst>
              <a:path extrusionOk="0" h="6920873" w="9869338">
                <a:moveTo>
                  <a:pt x="0" y="0"/>
                </a:moveTo>
                <a:lnTo>
                  <a:pt x="9869338" y="0"/>
                </a:lnTo>
                <a:lnTo>
                  <a:pt x="9869338" y="6920873"/>
                </a:lnTo>
                <a:lnTo>
                  <a:pt x="0" y="69208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g2da81c1bc15_0_0"/>
          <p:cNvSpPr txBox="1"/>
          <p:nvPr/>
        </p:nvSpPr>
        <p:spPr>
          <a:xfrm>
            <a:off x="11393776" y="1812925"/>
            <a:ext cx="5805600" cy="10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MOTIVACIÓN</a:t>
            </a:r>
            <a:endParaRPr sz="1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9" name="Google Shape;109;g2da81c1bc15_0_0"/>
          <p:cNvSpPr/>
          <p:nvPr/>
        </p:nvSpPr>
        <p:spPr>
          <a:xfrm>
            <a:off x="17073186" y="652594"/>
            <a:ext cx="600829" cy="752211"/>
          </a:xfrm>
          <a:custGeom>
            <a:rect b="b" l="l" r="r" t="t"/>
            <a:pathLst>
              <a:path extrusionOk="0" h="752211" w="600829">
                <a:moveTo>
                  <a:pt x="0" y="0"/>
                </a:moveTo>
                <a:lnTo>
                  <a:pt x="600828" y="0"/>
                </a:lnTo>
                <a:lnTo>
                  <a:pt x="600828" y="752212"/>
                </a:lnTo>
                <a:lnTo>
                  <a:pt x="0" y="7522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g2da81c1bc15_0_0"/>
          <p:cNvSpPr/>
          <p:nvPr/>
        </p:nvSpPr>
        <p:spPr>
          <a:xfrm>
            <a:off x="14790882" y="5143500"/>
            <a:ext cx="2956086" cy="5644078"/>
          </a:xfrm>
          <a:custGeom>
            <a:rect b="b" l="l" r="r" t="t"/>
            <a:pathLst>
              <a:path extrusionOk="0" h="5644078" w="2956086">
                <a:moveTo>
                  <a:pt x="0" y="0"/>
                </a:moveTo>
                <a:lnTo>
                  <a:pt x="2956086" y="0"/>
                </a:lnTo>
                <a:lnTo>
                  <a:pt x="2956086" y="5644078"/>
                </a:lnTo>
                <a:lnTo>
                  <a:pt x="0" y="56440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g2da81c1bc15_0_0"/>
          <p:cNvSpPr/>
          <p:nvPr/>
        </p:nvSpPr>
        <p:spPr>
          <a:xfrm>
            <a:off x="12816920" y="6181725"/>
            <a:ext cx="1764220" cy="4114800"/>
          </a:xfrm>
          <a:custGeom>
            <a:rect b="b" l="l" r="r" t="t"/>
            <a:pathLst>
              <a:path extrusionOk="0" h="4114800" w="1764220">
                <a:moveTo>
                  <a:pt x="0" y="0"/>
                </a:moveTo>
                <a:lnTo>
                  <a:pt x="1764220" y="0"/>
                </a:lnTo>
                <a:lnTo>
                  <a:pt x="176422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g2da81c1bc15_0_0"/>
          <p:cNvSpPr/>
          <p:nvPr/>
        </p:nvSpPr>
        <p:spPr>
          <a:xfrm>
            <a:off x="13983936" y="6825178"/>
            <a:ext cx="1690092" cy="4048125"/>
          </a:xfrm>
          <a:custGeom>
            <a:rect b="b" l="l" r="r" t="t"/>
            <a:pathLst>
              <a:path extrusionOk="0" h="4048125" w="1690092">
                <a:moveTo>
                  <a:pt x="0" y="0"/>
                </a:moveTo>
                <a:lnTo>
                  <a:pt x="1690092" y="0"/>
                </a:lnTo>
                <a:lnTo>
                  <a:pt x="1690092" y="4048125"/>
                </a:lnTo>
                <a:lnTo>
                  <a:pt x="0" y="40481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g2da81c1bc15_0_0"/>
          <p:cNvSpPr/>
          <p:nvPr/>
        </p:nvSpPr>
        <p:spPr>
          <a:xfrm>
            <a:off x="12232987" y="7178776"/>
            <a:ext cx="615416" cy="927181"/>
          </a:xfrm>
          <a:custGeom>
            <a:rect b="b" l="l" r="r" t="t"/>
            <a:pathLst>
              <a:path extrusionOk="0" h="927181" w="615416">
                <a:moveTo>
                  <a:pt x="0" y="0"/>
                </a:moveTo>
                <a:lnTo>
                  <a:pt x="615416" y="0"/>
                </a:lnTo>
                <a:lnTo>
                  <a:pt x="615416" y="927181"/>
                </a:lnTo>
                <a:lnTo>
                  <a:pt x="0" y="9271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g2da81c1bc15_0_0"/>
          <p:cNvSpPr/>
          <p:nvPr/>
        </p:nvSpPr>
        <p:spPr>
          <a:xfrm>
            <a:off x="12702620" y="6538600"/>
            <a:ext cx="424916" cy="640175"/>
          </a:xfrm>
          <a:custGeom>
            <a:rect b="b" l="l" r="r" t="t"/>
            <a:pathLst>
              <a:path extrusionOk="0" h="640175" w="424916">
                <a:moveTo>
                  <a:pt x="0" y="0"/>
                </a:moveTo>
                <a:lnTo>
                  <a:pt x="424916" y="0"/>
                </a:lnTo>
                <a:lnTo>
                  <a:pt x="424916" y="640176"/>
                </a:lnTo>
                <a:lnTo>
                  <a:pt x="0" y="640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g2da81c1bc15_0_0"/>
          <p:cNvSpPr/>
          <p:nvPr/>
        </p:nvSpPr>
        <p:spPr>
          <a:xfrm>
            <a:off x="14011995" y="5143500"/>
            <a:ext cx="569145" cy="1068786"/>
          </a:xfrm>
          <a:custGeom>
            <a:rect b="b" l="l" r="r" t="t"/>
            <a:pathLst>
              <a:path extrusionOk="0" h="1068786" w="569145">
                <a:moveTo>
                  <a:pt x="0" y="0"/>
                </a:moveTo>
                <a:lnTo>
                  <a:pt x="569145" y="0"/>
                </a:lnTo>
                <a:lnTo>
                  <a:pt x="569145" y="1068786"/>
                </a:lnTo>
                <a:lnTo>
                  <a:pt x="0" y="10687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-257066" l="-440394" r="0" t="-27919"/>
            </a:stretch>
          </a:blipFill>
          <a:ln>
            <a:noFill/>
          </a:ln>
        </p:spPr>
      </p:sp>
      <p:sp>
        <p:nvSpPr>
          <p:cNvPr id="116" name="Google Shape;116;g2da81c1bc15_0_0"/>
          <p:cNvSpPr/>
          <p:nvPr/>
        </p:nvSpPr>
        <p:spPr>
          <a:xfrm rot="5400000">
            <a:off x="-7348975" y="722579"/>
            <a:ext cx="12125774" cy="6290245"/>
          </a:xfrm>
          <a:custGeom>
            <a:rect b="b" l="l" r="r" t="t"/>
            <a:pathLst>
              <a:path extrusionOk="0" h="6290245" w="12125774">
                <a:moveTo>
                  <a:pt x="0" y="0"/>
                </a:moveTo>
                <a:lnTo>
                  <a:pt x="12125774" y="0"/>
                </a:lnTo>
                <a:lnTo>
                  <a:pt x="12125774" y="6290245"/>
                </a:lnTo>
                <a:lnTo>
                  <a:pt x="0" y="62902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g2da81c1bc15_0_0"/>
          <p:cNvSpPr/>
          <p:nvPr/>
        </p:nvSpPr>
        <p:spPr>
          <a:xfrm>
            <a:off x="2187911" y="1873111"/>
            <a:ext cx="600829" cy="752211"/>
          </a:xfrm>
          <a:custGeom>
            <a:rect b="b" l="l" r="r" t="t"/>
            <a:pathLst>
              <a:path extrusionOk="0" h="752211" w="600829">
                <a:moveTo>
                  <a:pt x="0" y="0"/>
                </a:moveTo>
                <a:lnTo>
                  <a:pt x="600828" y="0"/>
                </a:lnTo>
                <a:lnTo>
                  <a:pt x="600828" y="752211"/>
                </a:lnTo>
                <a:lnTo>
                  <a:pt x="0" y="7522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g2da81c1bc15_0_0"/>
          <p:cNvSpPr/>
          <p:nvPr/>
        </p:nvSpPr>
        <p:spPr>
          <a:xfrm>
            <a:off x="2187911" y="3186795"/>
            <a:ext cx="600829" cy="752211"/>
          </a:xfrm>
          <a:custGeom>
            <a:rect b="b" l="l" r="r" t="t"/>
            <a:pathLst>
              <a:path extrusionOk="0" h="752211" w="600829">
                <a:moveTo>
                  <a:pt x="0" y="0"/>
                </a:moveTo>
                <a:lnTo>
                  <a:pt x="600828" y="0"/>
                </a:lnTo>
                <a:lnTo>
                  <a:pt x="600828" y="752212"/>
                </a:lnTo>
                <a:lnTo>
                  <a:pt x="0" y="7522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g2da81c1bc15_0_0"/>
          <p:cNvSpPr/>
          <p:nvPr/>
        </p:nvSpPr>
        <p:spPr>
          <a:xfrm>
            <a:off x="2187911" y="4500694"/>
            <a:ext cx="600829" cy="752211"/>
          </a:xfrm>
          <a:custGeom>
            <a:rect b="b" l="l" r="r" t="t"/>
            <a:pathLst>
              <a:path extrusionOk="0" h="752211" w="600829">
                <a:moveTo>
                  <a:pt x="0" y="0"/>
                </a:moveTo>
                <a:lnTo>
                  <a:pt x="600828" y="0"/>
                </a:lnTo>
                <a:lnTo>
                  <a:pt x="600828" y="752211"/>
                </a:lnTo>
                <a:lnTo>
                  <a:pt x="0" y="7522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g2da81c1bc15_0_0"/>
          <p:cNvSpPr/>
          <p:nvPr/>
        </p:nvSpPr>
        <p:spPr>
          <a:xfrm>
            <a:off x="2187911" y="5826392"/>
            <a:ext cx="600829" cy="752211"/>
          </a:xfrm>
          <a:custGeom>
            <a:rect b="b" l="l" r="r" t="t"/>
            <a:pathLst>
              <a:path extrusionOk="0" h="752211" w="600829">
                <a:moveTo>
                  <a:pt x="0" y="0"/>
                </a:moveTo>
                <a:lnTo>
                  <a:pt x="600828" y="0"/>
                </a:lnTo>
                <a:lnTo>
                  <a:pt x="600828" y="752212"/>
                </a:lnTo>
                <a:lnTo>
                  <a:pt x="0" y="7522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g2da81c1bc15_0_0"/>
          <p:cNvSpPr/>
          <p:nvPr/>
        </p:nvSpPr>
        <p:spPr>
          <a:xfrm>
            <a:off x="8196575" y="5900984"/>
            <a:ext cx="3452366" cy="3158915"/>
          </a:xfrm>
          <a:custGeom>
            <a:rect b="b" l="l" r="r" t="t"/>
            <a:pathLst>
              <a:path extrusionOk="0" h="3158915" w="3452366">
                <a:moveTo>
                  <a:pt x="0" y="0"/>
                </a:moveTo>
                <a:lnTo>
                  <a:pt x="3452366" y="0"/>
                </a:lnTo>
                <a:lnTo>
                  <a:pt x="3452366" y="3158915"/>
                </a:lnTo>
                <a:lnTo>
                  <a:pt x="0" y="31589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g2da81c1bc15_0_0"/>
          <p:cNvSpPr/>
          <p:nvPr/>
        </p:nvSpPr>
        <p:spPr>
          <a:xfrm>
            <a:off x="4954554" y="7169251"/>
            <a:ext cx="2828664" cy="2588228"/>
          </a:xfrm>
          <a:custGeom>
            <a:rect b="b" l="l" r="r" t="t"/>
            <a:pathLst>
              <a:path extrusionOk="0" h="2588228" w="2828664">
                <a:moveTo>
                  <a:pt x="0" y="0"/>
                </a:moveTo>
                <a:lnTo>
                  <a:pt x="2828664" y="0"/>
                </a:lnTo>
                <a:lnTo>
                  <a:pt x="2828664" y="2588228"/>
                </a:lnTo>
                <a:lnTo>
                  <a:pt x="0" y="25882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g2da81c1bc15_0_0"/>
          <p:cNvSpPr txBox="1"/>
          <p:nvPr/>
        </p:nvSpPr>
        <p:spPr>
          <a:xfrm>
            <a:off x="3299292" y="1987542"/>
            <a:ext cx="7387500" cy="49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9C2120"/>
                </a:solidFill>
                <a:latin typeface="Verdana"/>
                <a:ea typeface="Verdana"/>
                <a:cs typeface="Verdana"/>
                <a:sym typeface="Verdana"/>
              </a:rPr>
              <a:t>Llega el momento, otro año más, de organizar la campaña de Navidad.</a:t>
            </a:r>
            <a:endParaRPr sz="3000">
              <a:solidFill>
                <a:srgbClr val="9C212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9C2120"/>
                </a:solidFill>
                <a:latin typeface="Verdana"/>
                <a:ea typeface="Verdana"/>
                <a:cs typeface="Verdana"/>
                <a:sym typeface="Verdana"/>
              </a:rPr>
              <a:t>Repetimos con inercia lo mismo de todos los años.</a:t>
            </a:r>
            <a:endParaRPr sz="3000">
              <a:solidFill>
                <a:srgbClr val="9C212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9C2120"/>
                </a:solidFill>
                <a:latin typeface="Verdana"/>
                <a:ea typeface="Verdana"/>
                <a:cs typeface="Verdana"/>
                <a:sym typeface="Verdana"/>
              </a:rPr>
              <a:t>Pero ¿qué sentido tiene? ¿Por qué ahora?</a:t>
            </a:r>
            <a:endParaRPr sz="3000">
              <a:solidFill>
                <a:srgbClr val="9C212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9C2120"/>
                </a:solidFill>
                <a:latin typeface="Verdana"/>
                <a:ea typeface="Verdana"/>
                <a:cs typeface="Verdana"/>
                <a:sym typeface="Verdana"/>
              </a:rPr>
              <a:t>¿Qué pasa después de</a:t>
            </a:r>
            <a:endParaRPr sz="3000">
              <a:solidFill>
                <a:srgbClr val="9C212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9C2120"/>
                </a:solidFill>
                <a:latin typeface="Verdana"/>
                <a:ea typeface="Verdana"/>
                <a:cs typeface="Verdana"/>
                <a:sym typeface="Verdana"/>
              </a:rPr>
              <a:t>las navidades?</a:t>
            </a:r>
            <a:endParaRPr sz="3000">
              <a:solidFill>
                <a:srgbClr val="9C212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4" name="Google Shape;124;g2da81c1bc15_0_0"/>
          <p:cNvSpPr txBox="1"/>
          <p:nvPr/>
        </p:nvSpPr>
        <p:spPr>
          <a:xfrm>
            <a:off x="2173400" y="8716475"/>
            <a:ext cx="615300" cy="10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sz="1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1EDE7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da81c1bc15_0_22"/>
          <p:cNvSpPr/>
          <p:nvPr/>
        </p:nvSpPr>
        <p:spPr>
          <a:xfrm>
            <a:off x="-351369" y="8122435"/>
            <a:ext cx="19028381" cy="13343652"/>
          </a:xfrm>
          <a:custGeom>
            <a:rect b="b" l="l" r="r" t="t"/>
            <a:pathLst>
              <a:path extrusionOk="0" h="13343652" w="19028381">
                <a:moveTo>
                  <a:pt x="0" y="0"/>
                </a:moveTo>
                <a:lnTo>
                  <a:pt x="19028381" y="0"/>
                </a:lnTo>
                <a:lnTo>
                  <a:pt x="19028381" y="13343652"/>
                </a:lnTo>
                <a:lnTo>
                  <a:pt x="0" y="133436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g2da81c1bc15_0_22"/>
          <p:cNvSpPr txBox="1"/>
          <p:nvPr/>
        </p:nvSpPr>
        <p:spPr>
          <a:xfrm>
            <a:off x="3108150" y="465525"/>
            <a:ext cx="120717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63">
                <a:solidFill>
                  <a:srgbClr val="C39B56"/>
                </a:solidFill>
                <a:latin typeface="Verdana"/>
                <a:ea typeface="Verdana"/>
                <a:cs typeface="Verdana"/>
                <a:sym typeface="Verdana"/>
              </a:rPr>
              <a:t>ESCUCHAMOS LA SIGUIENTE HISTORIA</a:t>
            </a:r>
            <a:endParaRPr b="1" sz="2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1" name="Google Shape;131;g2da81c1bc15_0_22"/>
          <p:cNvSpPr txBox="1"/>
          <p:nvPr/>
        </p:nvSpPr>
        <p:spPr>
          <a:xfrm>
            <a:off x="1485331" y="6317993"/>
            <a:ext cx="4044300" cy="12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8" u="none" cap="none" strike="noStrike">
                <a:solidFill>
                  <a:srgbClr val="F1EDE7"/>
                </a:solidFill>
                <a:latin typeface="Quicksand"/>
                <a:ea typeface="Quicksand"/>
                <a:cs typeface="Quicksand"/>
                <a:sym typeface="Quicksand"/>
              </a:rPr>
              <a:t>Yes or No</a:t>
            </a:r>
            <a:endParaRPr/>
          </a:p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8" u="none" cap="none" strike="noStrike">
                <a:solidFill>
                  <a:srgbClr val="F1EDE7"/>
                </a:solidFill>
                <a:latin typeface="Quicksand"/>
                <a:ea typeface="Quicksand"/>
                <a:cs typeface="Quicksand"/>
                <a:sym typeface="Quicksand"/>
              </a:rPr>
              <a:t>True or False</a:t>
            </a:r>
            <a:endParaRPr/>
          </a:p>
        </p:txBody>
      </p:sp>
      <p:sp>
        <p:nvSpPr>
          <p:cNvPr id="132" name="Google Shape;132;g2da81c1bc15_0_22"/>
          <p:cNvSpPr txBox="1"/>
          <p:nvPr/>
        </p:nvSpPr>
        <p:spPr>
          <a:xfrm>
            <a:off x="6976926" y="6317993"/>
            <a:ext cx="4334100" cy="12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8" u="none" cap="none" strike="noStrike">
                <a:solidFill>
                  <a:srgbClr val="F1EDE7"/>
                </a:solidFill>
                <a:latin typeface="Quicksand"/>
                <a:ea typeface="Quicksand"/>
                <a:cs typeface="Quicksand"/>
                <a:sym typeface="Quicksand"/>
              </a:rPr>
              <a:t>Multiple Choice</a:t>
            </a:r>
            <a:endParaRPr/>
          </a:p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8" u="none" cap="none" strike="noStrike">
                <a:solidFill>
                  <a:srgbClr val="F1EDE7"/>
                </a:solidFill>
                <a:latin typeface="Quicksand"/>
                <a:ea typeface="Quicksand"/>
                <a:cs typeface="Quicksand"/>
                <a:sym typeface="Quicksand"/>
              </a:rPr>
              <a:t>Fill in The Blank</a:t>
            </a:r>
            <a:endParaRPr/>
          </a:p>
        </p:txBody>
      </p:sp>
      <p:sp>
        <p:nvSpPr>
          <p:cNvPr id="133" name="Google Shape;133;g2da81c1bc15_0_22"/>
          <p:cNvSpPr txBox="1"/>
          <p:nvPr/>
        </p:nvSpPr>
        <p:spPr>
          <a:xfrm>
            <a:off x="12967333" y="6317993"/>
            <a:ext cx="4150200" cy="12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8" u="none" cap="none" strike="noStrike">
                <a:solidFill>
                  <a:srgbClr val="F1EDE7"/>
                </a:solidFill>
                <a:latin typeface="Quicksand"/>
                <a:ea typeface="Quicksand"/>
                <a:cs typeface="Quicksand"/>
                <a:sym typeface="Quicksand"/>
              </a:rPr>
              <a:t>Enumeration</a:t>
            </a:r>
            <a:endParaRPr/>
          </a:p>
          <a:p>
            <a:pPr indent="0" lvl="0" marL="0" marR="0" rtl="0" algn="ctr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8" u="none" cap="none" strike="noStrike">
                <a:solidFill>
                  <a:srgbClr val="F1EDE7"/>
                </a:solidFill>
                <a:latin typeface="Quicksand"/>
                <a:ea typeface="Quicksand"/>
                <a:cs typeface="Quicksand"/>
                <a:sym typeface="Quicksand"/>
              </a:rPr>
              <a:t>Video Question</a:t>
            </a:r>
            <a:endParaRPr/>
          </a:p>
        </p:txBody>
      </p:sp>
      <p:sp>
        <p:nvSpPr>
          <p:cNvPr id="134" name="Google Shape;134;g2da81c1bc15_0_22"/>
          <p:cNvSpPr/>
          <p:nvPr/>
        </p:nvSpPr>
        <p:spPr>
          <a:xfrm>
            <a:off x="412672" y="319310"/>
            <a:ext cx="1833792" cy="1308674"/>
          </a:xfrm>
          <a:custGeom>
            <a:rect b="b" l="l" r="r" t="t"/>
            <a:pathLst>
              <a:path extrusionOk="0" h="1308674" w="1833792">
                <a:moveTo>
                  <a:pt x="0" y="0"/>
                </a:moveTo>
                <a:lnTo>
                  <a:pt x="1833792" y="0"/>
                </a:lnTo>
                <a:lnTo>
                  <a:pt x="1833792" y="1308674"/>
                </a:lnTo>
                <a:lnTo>
                  <a:pt x="0" y="13086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54039" r="-268936" t="-480821"/>
            </a:stretch>
          </a:blipFill>
          <a:ln>
            <a:noFill/>
          </a:ln>
        </p:spPr>
      </p:sp>
      <p:sp>
        <p:nvSpPr>
          <p:cNvPr id="135" name="Google Shape;135;g2da81c1bc15_0_22"/>
          <p:cNvSpPr/>
          <p:nvPr/>
        </p:nvSpPr>
        <p:spPr>
          <a:xfrm flipH="1">
            <a:off x="15927461" y="319310"/>
            <a:ext cx="1833792" cy="1308674"/>
          </a:xfrm>
          <a:custGeom>
            <a:rect b="b" l="l" r="r" t="t"/>
            <a:pathLst>
              <a:path extrusionOk="0" h="1308674" w="1833792">
                <a:moveTo>
                  <a:pt x="1833792" y="0"/>
                </a:moveTo>
                <a:lnTo>
                  <a:pt x="0" y="0"/>
                </a:lnTo>
                <a:lnTo>
                  <a:pt x="0" y="1308674"/>
                </a:lnTo>
                <a:lnTo>
                  <a:pt x="1833792" y="1308674"/>
                </a:lnTo>
                <a:lnTo>
                  <a:pt x="183379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54039" r="-268936" t="-480821"/>
            </a:stretch>
          </a:blipFill>
          <a:ln>
            <a:noFill/>
          </a:ln>
        </p:spPr>
      </p:sp>
      <p:sp>
        <p:nvSpPr>
          <p:cNvPr id="136" name="Google Shape;136;g2da81c1bc15_0_22"/>
          <p:cNvSpPr txBox="1"/>
          <p:nvPr/>
        </p:nvSpPr>
        <p:spPr>
          <a:xfrm>
            <a:off x="5823382" y="3429010"/>
            <a:ext cx="8644800" cy="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7" name="Google Shape;137;g2da81c1bc15_0_22"/>
          <p:cNvSpPr txBox="1"/>
          <p:nvPr/>
        </p:nvSpPr>
        <p:spPr>
          <a:xfrm>
            <a:off x="735925" y="9234450"/>
            <a:ext cx="3000000" cy="12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sz="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38" name="Google Shape;138;g2da81c1bc15_0_22" title="Vídeo Tutoría de Adviento - ESO/BACH/CICLOS - Curso 24/25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37451" y="1627967"/>
            <a:ext cx="14637400" cy="82335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9B56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/>
          <p:nvPr/>
        </p:nvSpPr>
        <p:spPr>
          <a:xfrm rot="1590085">
            <a:off x="-1666223" y="8237495"/>
            <a:ext cx="9162213" cy="4500937"/>
          </a:xfrm>
          <a:custGeom>
            <a:rect b="b" l="l" r="r" t="t"/>
            <a:pathLst>
              <a:path extrusionOk="0" h="4500937" w="9162213">
                <a:moveTo>
                  <a:pt x="0" y="0"/>
                </a:moveTo>
                <a:lnTo>
                  <a:pt x="9162213" y="0"/>
                </a:lnTo>
                <a:lnTo>
                  <a:pt x="9162213" y="4500937"/>
                </a:lnTo>
                <a:lnTo>
                  <a:pt x="0" y="45009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4"/>
          <p:cNvSpPr txBox="1"/>
          <p:nvPr/>
        </p:nvSpPr>
        <p:spPr>
          <a:xfrm>
            <a:off x="1659900" y="2726850"/>
            <a:ext cx="14968200" cy="40482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¿Merece la pena hacer una campaña de Navidad ahora?</a:t>
            </a:r>
            <a:endParaRPr b="1" i="0" sz="3400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¿Por qué la hacemos ahora? ¿Por qué toca?</a:t>
            </a:r>
            <a:endParaRPr b="1" i="0" sz="3400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¿Tienen algún sentido estas campañas que luego no se pueden mantener en el tiempo? </a:t>
            </a:r>
            <a:endParaRPr b="1" i="0" sz="3400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¿Qué pasa después del 8 de enero? </a:t>
            </a:r>
            <a:endParaRPr b="1" i="0" sz="3400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5" name="Google Shape;145;p4"/>
          <p:cNvSpPr/>
          <p:nvPr/>
        </p:nvSpPr>
        <p:spPr>
          <a:xfrm>
            <a:off x="15612421" y="7239096"/>
            <a:ext cx="1936890" cy="3319705"/>
          </a:xfrm>
          <a:custGeom>
            <a:rect b="b" l="l" r="r" t="t"/>
            <a:pathLst>
              <a:path extrusionOk="0" h="4973341" w="3689315">
                <a:moveTo>
                  <a:pt x="0" y="0"/>
                </a:moveTo>
                <a:lnTo>
                  <a:pt x="3689315" y="0"/>
                </a:lnTo>
                <a:lnTo>
                  <a:pt x="3689315" y="4973341"/>
                </a:lnTo>
                <a:lnTo>
                  <a:pt x="0" y="49733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6" name="Google Shape;146;p4"/>
          <p:cNvSpPr/>
          <p:nvPr/>
        </p:nvSpPr>
        <p:spPr>
          <a:xfrm rot="-9048372">
            <a:off x="10773432" y="-2058108"/>
            <a:ext cx="9157230" cy="4498489"/>
          </a:xfrm>
          <a:custGeom>
            <a:rect b="b" l="l" r="r" t="t"/>
            <a:pathLst>
              <a:path extrusionOk="0" h="4500937" w="9162213">
                <a:moveTo>
                  <a:pt x="9162213" y="4500937"/>
                </a:moveTo>
                <a:lnTo>
                  <a:pt x="0" y="4500937"/>
                </a:lnTo>
                <a:lnTo>
                  <a:pt x="0" y="0"/>
                </a:lnTo>
                <a:lnTo>
                  <a:pt x="9162213" y="0"/>
                </a:lnTo>
                <a:lnTo>
                  <a:pt x="9162213" y="4500937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4"/>
          <p:cNvSpPr/>
          <p:nvPr/>
        </p:nvSpPr>
        <p:spPr>
          <a:xfrm rot="-2147908">
            <a:off x="5893393" y="8600426"/>
            <a:ext cx="700657" cy="1315749"/>
          </a:xfrm>
          <a:custGeom>
            <a:rect b="b" l="l" r="r" t="t"/>
            <a:pathLst>
              <a:path extrusionOk="0" h="1315749" w="700657">
                <a:moveTo>
                  <a:pt x="0" y="0"/>
                </a:moveTo>
                <a:lnTo>
                  <a:pt x="700657" y="0"/>
                </a:lnTo>
                <a:lnTo>
                  <a:pt x="700657" y="1315748"/>
                </a:lnTo>
                <a:lnTo>
                  <a:pt x="0" y="13157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257030" l="-440365" r="0" t="-27895"/>
            </a:stretch>
          </a:blipFill>
          <a:ln>
            <a:noFill/>
          </a:ln>
        </p:spPr>
      </p:sp>
      <p:sp>
        <p:nvSpPr>
          <p:cNvPr id="148" name="Google Shape;148;p4"/>
          <p:cNvSpPr/>
          <p:nvPr/>
        </p:nvSpPr>
        <p:spPr>
          <a:xfrm rot="-2147908">
            <a:off x="13568972" y="2780288"/>
            <a:ext cx="700657" cy="1315749"/>
          </a:xfrm>
          <a:custGeom>
            <a:rect b="b" l="l" r="r" t="t"/>
            <a:pathLst>
              <a:path extrusionOk="0" h="1315749" w="700657">
                <a:moveTo>
                  <a:pt x="0" y="0"/>
                </a:moveTo>
                <a:lnTo>
                  <a:pt x="700657" y="0"/>
                </a:lnTo>
                <a:lnTo>
                  <a:pt x="700657" y="1315749"/>
                </a:lnTo>
                <a:lnTo>
                  <a:pt x="0" y="13157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257030" l="-440365" r="0" t="-27895"/>
            </a:stretch>
          </a:blipFill>
          <a:ln>
            <a:noFill/>
          </a:ln>
        </p:spPr>
      </p:sp>
      <p:sp>
        <p:nvSpPr>
          <p:cNvPr id="149" name="Google Shape;149;p4"/>
          <p:cNvSpPr txBox="1"/>
          <p:nvPr/>
        </p:nvSpPr>
        <p:spPr>
          <a:xfrm>
            <a:off x="-320875" y="8645400"/>
            <a:ext cx="3000000" cy="12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2"/>
              <a:buFont typeface="Arial"/>
              <a:buNone/>
            </a:pPr>
            <a:r>
              <a:rPr b="0" i="0" lang="en-US" sz="6762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b="0" i="0" sz="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0" name="Google Shape;150;p4"/>
          <p:cNvSpPr/>
          <p:nvPr/>
        </p:nvSpPr>
        <p:spPr>
          <a:xfrm rot="-918051">
            <a:off x="548938" y="255409"/>
            <a:ext cx="2198472" cy="1949361"/>
          </a:xfrm>
          <a:custGeom>
            <a:rect b="b" l="l" r="r" t="t"/>
            <a:pathLst>
              <a:path extrusionOk="0" h="3615473" w="4001027">
                <a:moveTo>
                  <a:pt x="0" y="0"/>
                </a:moveTo>
                <a:lnTo>
                  <a:pt x="4001027" y="0"/>
                </a:lnTo>
                <a:lnTo>
                  <a:pt x="4001027" y="3615474"/>
                </a:lnTo>
                <a:lnTo>
                  <a:pt x="0" y="36154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9B56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4fb0974b3_3_3"/>
          <p:cNvSpPr/>
          <p:nvPr/>
        </p:nvSpPr>
        <p:spPr>
          <a:xfrm rot="1586212">
            <a:off x="-1660950" y="8233148"/>
            <a:ext cx="9157860" cy="4498799"/>
          </a:xfrm>
          <a:custGeom>
            <a:rect b="b" l="l" r="r" t="t"/>
            <a:pathLst>
              <a:path extrusionOk="0" h="4500937" w="9162213">
                <a:moveTo>
                  <a:pt x="0" y="0"/>
                </a:moveTo>
                <a:lnTo>
                  <a:pt x="9162213" y="0"/>
                </a:lnTo>
                <a:lnTo>
                  <a:pt x="9162213" y="4500937"/>
                </a:lnTo>
                <a:lnTo>
                  <a:pt x="0" y="45009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6" name="Google Shape;156;g2b4fb0974b3_3_3"/>
          <p:cNvSpPr txBox="1"/>
          <p:nvPr/>
        </p:nvSpPr>
        <p:spPr>
          <a:xfrm>
            <a:off x="1659900" y="2625438"/>
            <a:ext cx="14968200" cy="44484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En Navidad tenemos que ser generosos… ¿Y el 8 de enero?</a:t>
            </a:r>
            <a:endParaRPr b="1" i="0" sz="3400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En Navidad tenemos que compartir… ¿Y el 8 de enero?</a:t>
            </a:r>
            <a:endParaRPr b="1" i="0" sz="3400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En Navidad tenemos que estar unidos… ¿Y el 8 de enero?</a:t>
            </a:r>
            <a:endParaRPr b="1" i="0" sz="3400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En Navidad tenemos que dejar a un lado los malos rollos porque es tiempo de eso… ¿Y el 8 de enero?</a:t>
            </a:r>
            <a:b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1" i="0" lang="en-US" sz="34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En Navidad hay que tener para comer… ¿Y el 8 de enero?</a:t>
            </a:r>
            <a:endParaRPr b="1" i="0" sz="12163" u="none" cap="none" strike="noStrike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7" name="Google Shape;157;g2b4fb0974b3_3_3"/>
          <p:cNvSpPr/>
          <p:nvPr/>
        </p:nvSpPr>
        <p:spPr>
          <a:xfrm>
            <a:off x="15612421" y="7239096"/>
            <a:ext cx="1936890" cy="3319705"/>
          </a:xfrm>
          <a:custGeom>
            <a:rect b="b" l="l" r="r" t="t"/>
            <a:pathLst>
              <a:path extrusionOk="0" h="4973341" w="3689315">
                <a:moveTo>
                  <a:pt x="0" y="0"/>
                </a:moveTo>
                <a:lnTo>
                  <a:pt x="3689315" y="0"/>
                </a:lnTo>
                <a:lnTo>
                  <a:pt x="3689315" y="4973341"/>
                </a:lnTo>
                <a:lnTo>
                  <a:pt x="0" y="49733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8" name="Google Shape;158;g2b4fb0974b3_3_3"/>
          <p:cNvSpPr/>
          <p:nvPr/>
        </p:nvSpPr>
        <p:spPr>
          <a:xfrm rot="-9048372">
            <a:off x="10773432" y="-2058108"/>
            <a:ext cx="9157230" cy="4498489"/>
          </a:xfrm>
          <a:custGeom>
            <a:rect b="b" l="l" r="r" t="t"/>
            <a:pathLst>
              <a:path extrusionOk="0" h="4500937" w="9162213">
                <a:moveTo>
                  <a:pt x="9162213" y="4500937"/>
                </a:moveTo>
                <a:lnTo>
                  <a:pt x="0" y="4500937"/>
                </a:lnTo>
                <a:lnTo>
                  <a:pt x="0" y="0"/>
                </a:lnTo>
                <a:lnTo>
                  <a:pt x="9162213" y="0"/>
                </a:lnTo>
                <a:lnTo>
                  <a:pt x="9162213" y="4500937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9" name="Google Shape;159;g2b4fb0974b3_3_3"/>
          <p:cNvSpPr/>
          <p:nvPr/>
        </p:nvSpPr>
        <p:spPr>
          <a:xfrm rot="-918051">
            <a:off x="548938" y="255409"/>
            <a:ext cx="2198472" cy="1949361"/>
          </a:xfrm>
          <a:custGeom>
            <a:rect b="b" l="l" r="r" t="t"/>
            <a:pathLst>
              <a:path extrusionOk="0" h="3615473" w="4001027">
                <a:moveTo>
                  <a:pt x="0" y="0"/>
                </a:moveTo>
                <a:lnTo>
                  <a:pt x="4001027" y="0"/>
                </a:lnTo>
                <a:lnTo>
                  <a:pt x="4001027" y="3615474"/>
                </a:lnTo>
                <a:lnTo>
                  <a:pt x="0" y="36154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0" name="Google Shape;160;g2b4fb0974b3_3_3"/>
          <p:cNvSpPr/>
          <p:nvPr/>
        </p:nvSpPr>
        <p:spPr>
          <a:xfrm rot="-2150259">
            <a:off x="5893350" y="8600245"/>
            <a:ext cx="700070" cy="1314647"/>
          </a:xfrm>
          <a:custGeom>
            <a:rect b="b" l="l" r="r" t="t"/>
            <a:pathLst>
              <a:path extrusionOk="0" h="1315749" w="700657">
                <a:moveTo>
                  <a:pt x="0" y="0"/>
                </a:moveTo>
                <a:lnTo>
                  <a:pt x="700657" y="0"/>
                </a:lnTo>
                <a:lnTo>
                  <a:pt x="700657" y="1315748"/>
                </a:lnTo>
                <a:lnTo>
                  <a:pt x="0" y="13157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257009" l="-440336" r="0" t="-27902"/>
            </a:stretch>
          </a:blipFill>
          <a:ln>
            <a:noFill/>
          </a:ln>
        </p:spPr>
      </p:sp>
      <p:sp>
        <p:nvSpPr>
          <p:cNvPr id="161" name="Google Shape;161;g2b4fb0974b3_3_3"/>
          <p:cNvSpPr/>
          <p:nvPr/>
        </p:nvSpPr>
        <p:spPr>
          <a:xfrm rot="-2150259">
            <a:off x="13568929" y="2780107"/>
            <a:ext cx="700070" cy="1314647"/>
          </a:xfrm>
          <a:custGeom>
            <a:rect b="b" l="l" r="r" t="t"/>
            <a:pathLst>
              <a:path extrusionOk="0" h="1315749" w="700657">
                <a:moveTo>
                  <a:pt x="0" y="0"/>
                </a:moveTo>
                <a:lnTo>
                  <a:pt x="700657" y="0"/>
                </a:lnTo>
                <a:lnTo>
                  <a:pt x="700657" y="1315749"/>
                </a:lnTo>
                <a:lnTo>
                  <a:pt x="0" y="13157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257009" l="-440336" r="0" t="-27902"/>
            </a:stretch>
          </a:blipFill>
          <a:ln>
            <a:noFill/>
          </a:ln>
        </p:spPr>
      </p:sp>
      <p:sp>
        <p:nvSpPr>
          <p:cNvPr id="162" name="Google Shape;162;g2b4fb0974b3_3_3"/>
          <p:cNvSpPr txBox="1"/>
          <p:nvPr/>
        </p:nvSpPr>
        <p:spPr>
          <a:xfrm>
            <a:off x="-320875" y="8645400"/>
            <a:ext cx="3000000" cy="12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2"/>
              <a:buFont typeface="Arial"/>
              <a:buNone/>
            </a:pPr>
            <a:r>
              <a:rPr b="0" i="0" lang="en-US" sz="6762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b="0" i="0" sz="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1EDE7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da81c1bc15_0_110"/>
          <p:cNvSpPr/>
          <p:nvPr/>
        </p:nvSpPr>
        <p:spPr>
          <a:xfrm>
            <a:off x="1368945" y="1781980"/>
            <a:ext cx="15550110" cy="10904514"/>
          </a:xfrm>
          <a:custGeom>
            <a:rect b="b" l="l" r="r" t="t"/>
            <a:pathLst>
              <a:path extrusionOk="0" h="10904514" w="15550110">
                <a:moveTo>
                  <a:pt x="0" y="0"/>
                </a:moveTo>
                <a:lnTo>
                  <a:pt x="15550110" y="0"/>
                </a:lnTo>
                <a:lnTo>
                  <a:pt x="15550110" y="10904515"/>
                </a:lnTo>
                <a:lnTo>
                  <a:pt x="0" y="109045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g2da81c1bc15_0_110"/>
          <p:cNvSpPr/>
          <p:nvPr/>
        </p:nvSpPr>
        <p:spPr>
          <a:xfrm>
            <a:off x="3223537" y="3648355"/>
            <a:ext cx="424916" cy="640175"/>
          </a:xfrm>
          <a:custGeom>
            <a:rect b="b" l="l" r="r" t="t"/>
            <a:pathLst>
              <a:path extrusionOk="0" h="640175" w="424916">
                <a:moveTo>
                  <a:pt x="0" y="0"/>
                </a:moveTo>
                <a:lnTo>
                  <a:pt x="424916" y="0"/>
                </a:lnTo>
                <a:lnTo>
                  <a:pt x="424916" y="640176"/>
                </a:lnTo>
                <a:lnTo>
                  <a:pt x="0" y="640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9" name="Google Shape;169;g2da81c1bc15_0_110"/>
          <p:cNvSpPr/>
          <p:nvPr/>
        </p:nvSpPr>
        <p:spPr>
          <a:xfrm>
            <a:off x="2769425" y="2582072"/>
            <a:ext cx="12709844" cy="4547831"/>
          </a:xfrm>
          <a:custGeom>
            <a:rect b="b" l="l" r="r" t="t"/>
            <a:pathLst>
              <a:path extrusionOk="0" h="3451864" w="26071475">
                <a:moveTo>
                  <a:pt x="26071475" y="1725932"/>
                </a:moveTo>
                <a:cubicBezTo>
                  <a:pt x="26071475" y="3023366"/>
                  <a:pt x="25643103" y="3451864"/>
                  <a:pt x="25114529" y="3451864"/>
                </a:cubicBezTo>
                <a:lnTo>
                  <a:pt x="956945" y="3451864"/>
                </a:lnTo>
                <a:cubicBezTo>
                  <a:pt x="428371" y="3451864"/>
                  <a:pt x="0" y="3023366"/>
                  <a:pt x="0" y="1725932"/>
                </a:cubicBezTo>
                <a:cubicBezTo>
                  <a:pt x="0" y="428371"/>
                  <a:pt x="428371" y="0"/>
                  <a:pt x="956945" y="0"/>
                </a:cubicBezTo>
                <a:lnTo>
                  <a:pt x="25114529" y="0"/>
                </a:lnTo>
                <a:cubicBezTo>
                  <a:pt x="25642976" y="0"/>
                  <a:pt x="26071475" y="428371"/>
                  <a:pt x="26071475" y="17259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2da81c1bc15_0_110"/>
          <p:cNvSpPr txBox="1"/>
          <p:nvPr/>
        </p:nvSpPr>
        <p:spPr>
          <a:xfrm>
            <a:off x="3201175" y="2945925"/>
            <a:ext cx="11823300" cy="3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Para que el 8 de enero no se acabe todo, necesitamos </a:t>
            </a:r>
            <a:r>
              <a:rPr b="1" lang="en-US" sz="4600" u="sng">
                <a:solidFill>
                  <a:srgbClr val="9C2120"/>
                </a:solidFill>
                <a:latin typeface="Quicksand"/>
                <a:ea typeface="Quicksand"/>
                <a:cs typeface="Quicksand"/>
                <a:sym typeface="Quicksand"/>
              </a:rPr>
              <a:t>un inicio potente</a:t>
            </a:r>
            <a:r>
              <a:rPr lang="en-US" sz="3500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.</a:t>
            </a:r>
            <a:endParaRPr sz="3500">
              <a:solidFill>
                <a:srgbClr val="9C2120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Algo que nos lance con fuerza a romper con lo de siempre.</a:t>
            </a:r>
            <a:endParaRPr sz="3500">
              <a:solidFill>
                <a:srgbClr val="9C2120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rgbClr val="9C2120"/>
                </a:solidFill>
                <a:latin typeface="Quicksand"/>
                <a:ea typeface="Quicksand"/>
                <a:cs typeface="Quicksand"/>
                <a:sym typeface="Quicksand"/>
              </a:rPr>
              <a:t>La campaña de este año puede ser la ocasión para ello</a:t>
            </a:r>
            <a:r>
              <a:rPr lang="en-US" sz="3500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.</a:t>
            </a:r>
            <a:endParaRPr sz="1000"/>
          </a:p>
        </p:txBody>
      </p:sp>
      <p:sp>
        <p:nvSpPr>
          <p:cNvPr id="171" name="Google Shape;171;g2da81c1bc15_0_110"/>
          <p:cNvSpPr/>
          <p:nvPr/>
        </p:nvSpPr>
        <p:spPr>
          <a:xfrm>
            <a:off x="2294286" y="4136131"/>
            <a:ext cx="1075034" cy="1619638"/>
          </a:xfrm>
          <a:custGeom>
            <a:rect b="b" l="l" r="r" t="t"/>
            <a:pathLst>
              <a:path extrusionOk="0" h="1619638" w="1075034">
                <a:moveTo>
                  <a:pt x="0" y="0"/>
                </a:moveTo>
                <a:lnTo>
                  <a:pt x="1075034" y="0"/>
                </a:lnTo>
                <a:lnTo>
                  <a:pt x="1075034" y="1619637"/>
                </a:lnTo>
                <a:lnTo>
                  <a:pt x="0" y="16196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g2da81c1bc15_0_110"/>
          <p:cNvSpPr/>
          <p:nvPr/>
        </p:nvSpPr>
        <p:spPr>
          <a:xfrm>
            <a:off x="14918680" y="4136131"/>
            <a:ext cx="1075034" cy="1619638"/>
          </a:xfrm>
          <a:custGeom>
            <a:rect b="b" l="l" r="r" t="t"/>
            <a:pathLst>
              <a:path extrusionOk="0" h="1619638" w="1075034">
                <a:moveTo>
                  <a:pt x="0" y="0"/>
                </a:moveTo>
                <a:lnTo>
                  <a:pt x="1075034" y="0"/>
                </a:lnTo>
                <a:lnTo>
                  <a:pt x="1075034" y="1619637"/>
                </a:lnTo>
                <a:lnTo>
                  <a:pt x="0" y="16196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g2da81c1bc15_0_110"/>
          <p:cNvSpPr/>
          <p:nvPr/>
        </p:nvSpPr>
        <p:spPr>
          <a:xfrm>
            <a:off x="14493763" y="3648355"/>
            <a:ext cx="424916" cy="640175"/>
          </a:xfrm>
          <a:custGeom>
            <a:rect b="b" l="l" r="r" t="t"/>
            <a:pathLst>
              <a:path extrusionOk="0" h="640175" w="424916">
                <a:moveTo>
                  <a:pt x="0" y="0"/>
                </a:moveTo>
                <a:lnTo>
                  <a:pt x="424917" y="0"/>
                </a:lnTo>
                <a:lnTo>
                  <a:pt x="424917" y="640176"/>
                </a:lnTo>
                <a:lnTo>
                  <a:pt x="0" y="640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g2da81c1bc15_0_110"/>
          <p:cNvSpPr/>
          <p:nvPr/>
        </p:nvSpPr>
        <p:spPr>
          <a:xfrm>
            <a:off x="5857362" y="6807783"/>
            <a:ext cx="6573276" cy="2450517"/>
          </a:xfrm>
          <a:custGeom>
            <a:rect b="b" l="l" r="r" t="t"/>
            <a:pathLst>
              <a:path extrusionOk="0" h="2450517" w="6573276">
                <a:moveTo>
                  <a:pt x="0" y="0"/>
                </a:moveTo>
                <a:lnTo>
                  <a:pt x="6573276" y="0"/>
                </a:lnTo>
                <a:lnTo>
                  <a:pt x="6573276" y="2450517"/>
                </a:lnTo>
                <a:lnTo>
                  <a:pt x="0" y="24505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5" name="Google Shape;175;g2da81c1bc15_0_110"/>
          <p:cNvSpPr/>
          <p:nvPr/>
        </p:nvSpPr>
        <p:spPr>
          <a:xfrm flipH="1">
            <a:off x="-128677" y="4965259"/>
            <a:ext cx="3068639" cy="5858976"/>
          </a:xfrm>
          <a:custGeom>
            <a:rect b="b" l="l" r="r" t="t"/>
            <a:pathLst>
              <a:path extrusionOk="0" h="5858976" w="3068639">
                <a:moveTo>
                  <a:pt x="3068638" y="0"/>
                </a:moveTo>
                <a:lnTo>
                  <a:pt x="0" y="0"/>
                </a:lnTo>
                <a:lnTo>
                  <a:pt x="0" y="5858976"/>
                </a:lnTo>
                <a:lnTo>
                  <a:pt x="3068638" y="5858976"/>
                </a:lnTo>
                <a:lnTo>
                  <a:pt x="3068638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6" name="Google Shape;176;g2da81c1bc15_0_110"/>
          <p:cNvSpPr/>
          <p:nvPr/>
        </p:nvSpPr>
        <p:spPr>
          <a:xfrm>
            <a:off x="15421432" y="4965259"/>
            <a:ext cx="3068639" cy="5858976"/>
          </a:xfrm>
          <a:custGeom>
            <a:rect b="b" l="l" r="r" t="t"/>
            <a:pathLst>
              <a:path extrusionOk="0" h="5858976" w="3068639">
                <a:moveTo>
                  <a:pt x="0" y="0"/>
                </a:moveTo>
                <a:lnTo>
                  <a:pt x="3068639" y="0"/>
                </a:lnTo>
                <a:lnTo>
                  <a:pt x="3068639" y="5858976"/>
                </a:lnTo>
                <a:lnTo>
                  <a:pt x="0" y="58589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g2da81c1bc15_0_110"/>
          <p:cNvSpPr/>
          <p:nvPr/>
        </p:nvSpPr>
        <p:spPr>
          <a:xfrm rot="5400000">
            <a:off x="-6913724" y="-6757541"/>
            <a:ext cx="12125774" cy="6290245"/>
          </a:xfrm>
          <a:custGeom>
            <a:rect b="b" l="l" r="r" t="t"/>
            <a:pathLst>
              <a:path extrusionOk="0" h="6290245" w="12125774">
                <a:moveTo>
                  <a:pt x="0" y="0"/>
                </a:moveTo>
                <a:lnTo>
                  <a:pt x="12125774" y="0"/>
                </a:lnTo>
                <a:lnTo>
                  <a:pt x="12125774" y="6290246"/>
                </a:lnTo>
                <a:lnTo>
                  <a:pt x="0" y="62902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g2da81c1bc15_0_110"/>
          <p:cNvSpPr/>
          <p:nvPr/>
        </p:nvSpPr>
        <p:spPr>
          <a:xfrm rot="5400000">
            <a:off x="13075950" y="-6757541"/>
            <a:ext cx="12125774" cy="6290245"/>
          </a:xfrm>
          <a:custGeom>
            <a:rect b="b" l="l" r="r" t="t"/>
            <a:pathLst>
              <a:path extrusionOk="0" h="6290245" w="12125774">
                <a:moveTo>
                  <a:pt x="0" y="0"/>
                </a:moveTo>
                <a:lnTo>
                  <a:pt x="12125774" y="0"/>
                </a:lnTo>
                <a:lnTo>
                  <a:pt x="12125774" y="6290246"/>
                </a:lnTo>
                <a:lnTo>
                  <a:pt x="0" y="62902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g2da81c1bc15_0_110"/>
          <p:cNvSpPr/>
          <p:nvPr/>
        </p:nvSpPr>
        <p:spPr>
          <a:xfrm>
            <a:off x="14706222" y="7234237"/>
            <a:ext cx="1690092" cy="4048125"/>
          </a:xfrm>
          <a:custGeom>
            <a:rect b="b" l="l" r="r" t="t"/>
            <a:pathLst>
              <a:path extrusionOk="0" h="4048125" w="1690092">
                <a:moveTo>
                  <a:pt x="0" y="0"/>
                </a:moveTo>
                <a:lnTo>
                  <a:pt x="1690092" y="0"/>
                </a:lnTo>
                <a:lnTo>
                  <a:pt x="1690092" y="4048125"/>
                </a:lnTo>
                <a:lnTo>
                  <a:pt x="0" y="40481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80" name="Google Shape;180;g2da81c1bc15_0_110"/>
          <p:cNvCxnSpPr/>
          <p:nvPr/>
        </p:nvCxnSpPr>
        <p:spPr>
          <a:xfrm rot="8230">
            <a:off x="3766201" y="1136997"/>
            <a:ext cx="11152532" cy="0"/>
          </a:xfrm>
          <a:prstGeom prst="straightConnector1">
            <a:avLst/>
          </a:prstGeom>
          <a:noFill/>
          <a:ln cap="rnd" cmpd="sng" w="123825">
            <a:solidFill>
              <a:srgbClr val="9C21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1" name="Google Shape;181;g2da81c1bc15_0_110"/>
          <p:cNvSpPr txBox="1"/>
          <p:nvPr/>
        </p:nvSpPr>
        <p:spPr>
          <a:xfrm>
            <a:off x="581775" y="8512725"/>
            <a:ext cx="3000000" cy="12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sz="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1EDE7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"/>
          <p:cNvSpPr/>
          <p:nvPr/>
        </p:nvSpPr>
        <p:spPr>
          <a:xfrm>
            <a:off x="1405642" y="1781980"/>
            <a:ext cx="15550110" cy="10904514"/>
          </a:xfrm>
          <a:custGeom>
            <a:rect b="b" l="l" r="r" t="t"/>
            <a:pathLst>
              <a:path extrusionOk="0" h="10904514" w="15550110">
                <a:moveTo>
                  <a:pt x="0" y="0"/>
                </a:moveTo>
                <a:lnTo>
                  <a:pt x="15550110" y="0"/>
                </a:lnTo>
                <a:lnTo>
                  <a:pt x="15550110" y="10904515"/>
                </a:lnTo>
                <a:lnTo>
                  <a:pt x="0" y="109045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6"/>
          <p:cNvSpPr/>
          <p:nvPr/>
        </p:nvSpPr>
        <p:spPr>
          <a:xfrm>
            <a:off x="2789075" y="2749450"/>
            <a:ext cx="12709844" cy="5617909"/>
          </a:xfrm>
          <a:custGeom>
            <a:rect b="b" l="l" r="r" t="t"/>
            <a:pathLst>
              <a:path extrusionOk="0" h="3451864" w="26071475">
                <a:moveTo>
                  <a:pt x="26071475" y="1725932"/>
                </a:moveTo>
                <a:cubicBezTo>
                  <a:pt x="26071475" y="3023366"/>
                  <a:pt x="25643103" y="3451864"/>
                  <a:pt x="25114529" y="3451864"/>
                </a:cubicBezTo>
                <a:lnTo>
                  <a:pt x="956945" y="3451864"/>
                </a:lnTo>
                <a:cubicBezTo>
                  <a:pt x="428371" y="3451864"/>
                  <a:pt x="0" y="3023366"/>
                  <a:pt x="0" y="1725932"/>
                </a:cubicBezTo>
                <a:cubicBezTo>
                  <a:pt x="0" y="428371"/>
                  <a:pt x="428371" y="0"/>
                  <a:pt x="956945" y="0"/>
                </a:cubicBezTo>
                <a:lnTo>
                  <a:pt x="25114529" y="0"/>
                </a:lnTo>
                <a:cubicBezTo>
                  <a:pt x="25642976" y="0"/>
                  <a:pt x="26071475" y="428371"/>
                  <a:pt x="26071475" y="17259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6"/>
          <p:cNvSpPr txBox="1"/>
          <p:nvPr/>
        </p:nvSpPr>
        <p:spPr>
          <a:xfrm>
            <a:off x="3269028" y="2978541"/>
            <a:ext cx="11823300" cy="50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b="0" i="0" lang="en-US" sz="5000" u="none" cap="none" strike="noStrike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Gesto: ¿Queremos </a:t>
            </a:r>
            <a:r>
              <a:rPr b="1" i="0" lang="en-US" sz="5000" u="none" cap="none" strike="noStrike">
                <a:solidFill>
                  <a:srgbClr val="9C2120"/>
                </a:solidFill>
                <a:latin typeface="Quicksand"/>
                <a:ea typeface="Quicksand"/>
                <a:cs typeface="Quicksand"/>
                <a:sym typeface="Quicksand"/>
              </a:rPr>
              <a:t>responder a la llamada</a:t>
            </a:r>
            <a:r>
              <a:rPr b="0" i="0" lang="en-US" sz="5000" u="none" cap="none" strike="noStrike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 que Jesús nos hace? </a:t>
            </a:r>
            <a:r>
              <a:rPr lang="en-US" sz="5000">
                <a:solidFill>
                  <a:srgbClr val="9C212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Pensamos en iniciativas que personalmente y como colegio se podrían realizar a partir del 8 de enero.</a:t>
            </a:r>
            <a:endParaRPr b="0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6"/>
          <p:cNvSpPr/>
          <p:nvPr/>
        </p:nvSpPr>
        <p:spPr>
          <a:xfrm>
            <a:off x="2294286" y="4288531"/>
            <a:ext cx="1075034" cy="1619638"/>
          </a:xfrm>
          <a:custGeom>
            <a:rect b="b" l="l" r="r" t="t"/>
            <a:pathLst>
              <a:path extrusionOk="0" h="1619638" w="1075034">
                <a:moveTo>
                  <a:pt x="0" y="0"/>
                </a:moveTo>
                <a:lnTo>
                  <a:pt x="1075034" y="0"/>
                </a:lnTo>
                <a:lnTo>
                  <a:pt x="1075034" y="1619637"/>
                </a:lnTo>
                <a:lnTo>
                  <a:pt x="0" y="16196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6"/>
          <p:cNvSpPr/>
          <p:nvPr/>
        </p:nvSpPr>
        <p:spPr>
          <a:xfrm>
            <a:off x="14918680" y="4288531"/>
            <a:ext cx="1075034" cy="1619638"/>
          </a:xfrm>
          <a:custGeom>
            <a:rect b="b" l="l" r="r" t="t"/>
            <a:pathLst>
              <a:path extrusionOk="0" h="1619638" w="1075034">
                <a:moveTo>
                  <a:pt x="0" y="0"/>
                </a:moveTo>
                <a:lnTo>
                  <a:pt x="1075034" y="0"/>
                </a:lnTo>
                <a:lnTo>
                  <a:pt x="1075034" y="1619637"/>
                </a:lnTo>
                <a:lnTo>
                  <a:pt x="0" y="16196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6"/>
          <p:cNvSpPr/>
          <p:nvPr/>
        </p:nvSpPr>
        <p:spPr>
          <a:xfrm flipH="1">
            <a:off x="-128677" y="4965259"/>
            <a:ext cx="3068639" cy="5858976"/>
          </a:xfrm>
          <a:custGeom>
            <a:rect b="b" l="l" r="r" t="t"/>
            <a:pathLst>
              <a:path extrusionOk="0" h="5858976" w="3068639">
                <a:moveTo>
                  <a:pt x="3068638" y="0"/>
                </a:moveTo>
                <a:lnTo>
                  <a:pt x="0" y="0"/>
                </a:lnTo>
                <a:lnTo>
                  <a:pt x="0" y="5858976"/>
                </a:lnTo>
                <a:lnTo>
                  <a:pt x="3068638" y="5858976"/>
                </a:lnTo>
                <a:lnTo>
                  <a:pt x="3068638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6"/>
          <p:cNvSpPr/>
          <p:nvPr/>
        </p:nvSpPr>
        <p:spPr>
          <a:xfrm>
            <a:off x="15421432" y="4965259"/>
            <a:ext cx="3068639" cy="5858976"/>
          </a:xfrm>
          <a:custGeom>
            <a:rect b="b" l="l" r="r" t="t"/>
            <a:pathLst>
              <a:path extrusionOk="0" h="5858976" w="3068639">
                <a:moveTo>
                  <a:pt x="0" y="0"/>
                </a:moveTo>
                <a:lnTo>
                  <a:pt x="3068639" y="0"/>
                </a:lnTo>
                <a:lnTo>
                  <a:pt x="3068639" y="5858976"/>
                </a:lnTo>
                <a:lnTo>
                  <a:pt x="0" y="58589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3" name="Google Shape;193;p6"/>
          <p:cNvSpPr/>
          <p:nvPr/>
        </p:nvSpPr>
        <p:spPr>
          <a:xfrm rot="5400000">
            <a:off x="-6913724" y="-6757541"/>
            <a:ext cx="12125774" cy="6290245"/>
          </a:xfrm>
          <a:custGeom>
            <a:rect b="b" l="l" r="r" t="t"/>
            <a:pathLst>
              <a:path extrusionOk="0" h="6290245" w="12125774">
                <a:moveTo>
                  <a:pt x="0" y="0"/>
                </a:moveTo>
                <a:lnTo>
                  <a:pt x="12125774" y="0"/>
                </a:lnTo>
                <a:lnTo>
                  <a:pt x="12125774" y="6290246"/>
                </a:lnTo>
                <a:lnTo>
                  <a:pt x="0" y="62902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4" name="Google Shape;194;p6"/>
          <p:cNvSpPr/>
          <p:nvPr/>
        </p:nvSpPr>
        <p:spPr>
          <a:xfrm rot="5400000">
            <a:off x="13075950" y="-6757541"/>
            <a:ext cx="12125774" cy="6290245"/>
          </a:xfrm>
          <a:custGeom>
            <a:rect b="b" l="l" r="r" t="t"/>
            <a:pathLst>
              <a:path extrusionOk="0" h="6290245" w="12125774">
                <a:moveTo>
                  <a:pt x="0" y="0"/>
                </a:moveTo>
                <a:lnTo>
                  <a:pt x="12125774" y="0"/>
                </a:lnTo>
                <a:lnTo>
                  <a:pt x="12125774" y="6290246"/>
                </a:lnTo>
                <a:lnTo>
                  <a:pt x="0" y="62902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6"/>
          <p:cNvSpPr/>
          <p:nvPr/>
        </p:nvSpPr>
        <p:spPr>
          <a:xfrm>
            <a:off x="14706222" y="7234237"/>
            <a:ext cx="1690092" cy="4048125"/>
          </a:xfrm>
          <a:custGeom>
            <a:rect b="b" l="l" r="r" t="t"/>
            <a:pathLst>
              <a:path extrusionOk="0" h="4048125" w="1690092">
                <a:moveTo>
                  <a:pt x="0" y="0"/>
                </a:moveTo>
                <a:lnTo>
                  <a:pt x="1690092" y="0"/>
                </a:lnTo>
                <a:lnTo>
                  <a:pt x="1690092" y="4048125"/>
                </a:lnTo>
                <a:lnTo>
                  <a:pt x="0" y="40481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96" name="Google Shape;196;p6"/>
          <p:cNvCxnSpPr/>
          <p:nvPr/>
        </p:nvCxnSpPr>
        <p:spPr>
          <a:xfrm rot="8242">
            <a:off x="3766201" y="1137016"/>
            <a:ext cx="11152495" cy="0"/>
          </a:xfrm>
          <a:prstGeom prst="straightConnector1">
            <a:avLst/>
          </a:prstGeom>
          <a:noFill/>
          <a:ln cap="rnd" cmpd="sng" w="123825">
            <a:solidFill>
              <a:srgbClr val="9C21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7" name="Google Shape;197;p6"/>
          <p:cNvSpPr txBox="1"/>
          <p:nvPr/>
        </p:nvSpPr>
        <p:spPr>
          <a:xfrm>
            <a:off x="906000" y="8850625"/>
            <a:ext cx="3000000" cy="12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2"/>
              <a:buFont typeface="Arial"/>
              <a:buNone/>
            </a:pPr>
            <a:r>
              <a:rPr b="0" i="0" lang="en-US" sz="6762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b="0" i="0" sz="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9B56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5"/>
          <p:cNvSpPr/>
          <p:nvPr/>
        </p:nvSpPr>
        <p:spPr>
          <a:xfrm>
            <a:off x="10846446" y="5447236"/>
            <a:ext cx="4270099" cy="3952670"/>
          </a:xfrm>
          <a:custGeom>
            <a:rect b="b" l="l" r="r" t="t"/>
            <a:pathLst>
              <a:path extrusionOk="0" h="3952670" w="4270099">
                <a:moveTo>
                  <a:pt x="0" y="0"/>
                </a:moveTo>
                <a:lnTo>
                  <a:pt x="4270099" y="0"/>
                </a:lnTo>
                <a:lnTo>
                  <a:pt x="4270099" y="3952670"/>
                </a:lnTo>
                <a:lnTo>
                  <a:pt x="0" y="39526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-151224" t="0"/>
            </a:stretch>
          </a:blipFill>
          <a:ln>
            <a:noFill/>
          </a:ln>
        </p:spPr>
      </p:sp>
      <p:sp>
        <p:nvSpPr>
          <p:cNvPr id="203" name="Google Shape;203;p15"/>
          <p:cNvSpPr/>
          <p:nvPr/>
        </p:nvSpPr>
        <p:spPr>
          <a:xfrm>
            <a:off x="-1781183" y="4349472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4"/>
                </a:lnTo>
                <a:lnTo>
                  <a:pt x="0" y="68179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15"/>
          <p:cNvSpPr/>
          <p:nvPr/>
        </p:nvSpPr>
        <p:spPr>
          <a:xfrm>
            <a:off x="16506817" y="4014601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5"/>
                </a:lnTo>
                <a:lnTo>
                  <a:pt x="0" y="6817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5" name="Google Shape;205;p15"/>
          <p:cNvSpPr txBox="1"/>
          <p:nvPr/>
        </p:nvSpPr>
        <p:spPr>
          <a:xfrm>
            <a:off x="2367863" y="1114425"/>
            <a:ext cx="13619400" cy="58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7000" u="none" cap="none" strike="noStrike">
                <a:solidFill>
                  <a:srgbClr val="F1EDE7"/>
                </a:solidFill>
                <a:latin typeface="NTR"/>
                <a:ea typeface="NTR"/>
                <a:cs typeface="NTR"/>
                <a:sym typeface="NTR"/>
              </a:rPr>
              <a:t>Tiempos para estar atentos, para estar alerta. Dios nos invita a ir con él </a:t>
            </a:r>
            <a:r>
              <a:rPr lang="en-US" sz="7000">
                <a:solidFill>
                  <a:srgbClr val="F1EDE7"/>
                </a:solidFill>
                <a:latin typeface="NTR"/>
                <a:ea typeface="NTR"/>
                <a:cs typeface="NTR"/>
                <a:sym typeface="NTR"/>
              </a:rPr>
              <a:t>en</a:t>
            </a:r>
            <a:r>
              <a:rPr b="0" i="0" lang="en-US" sz="7000" u="none" cap="none" strike="noStrike">
                <a:solidFill>
                  <a:srgbClr val="F1EDE7"/>
                </a:solidFill>
                <a:latin typeface="NTR"/>
                <a:ea typeface="NTR"/>
                <a:cs typeface="NTR"/>
                <a:sym typeface="NTR"/>
              </a:rPr>
              <a:t> esos momentos en los que quizá, cansados, ya no tenemos muchas fuerzas.</a:t>
            </a:r>
            <a:endParaRPr b="0" i="0" sz="7000" u="none" cap="none" strike="noStrike">
              <a:solidFill>
                <a:srgbClr val="F1EDE7"/>
              </a:solidFill>
              <a:latin typeface="NTR"/>
              <a:ea typeface="NTR"/>
              <a:cs typeface="NTR"/>
              <a:sym typeface="NTR"/>
            </a:endParaRPr>
          </a:p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7000" u="none" cap="none" strike="noStrike">
                <a:solidFill>
                  <a:srgbClr val="F1EDE7"/>
                </a:solidFill>
                <a:latin typeface="NTR"/>
                <a:ea typeface="NTR"/>
                <a:cs typeface="NTR"/>
                <a:sym typeface="NTR"/>
              </a:rPr>
              <a:t>Leemos el evangelio.</a:t>
            </a:r>
            <a:endParaRPr b="0" i="0" sz="7000" u="none" cap="none" strike="noStrike">
              <a:solidFill>
                <a:srgbClr val="F1EDE7"/>
              </a:solidFill>
              <a:latin typeface="NTR"/>
              <a:ea typeface="NTR"/>
              <a:cs typeface="NTR"/>
              <a:sym typeface="NTR"/>
            </a:endParaRPr>
          </a:p>
        </p:txBody>
      </p:sp>
      <p:cxnSp>
        <p:nvCxnSpPr>
          <p:cNvPr id="206" name="Google Shape;206;p15"/>
          <p:cNvCxnSpPr/>
          <p:nvPr/>
        </p:nvCxnSpPr>
        <p:spPr>
          <a:xfrm rot="-3290">
            <a:off x="-65548" y="-10297"/>
            <a:ext cx="18288008" cy="0"/>
          </a:xfrm>
          <a:prstGeom prst="straightConnector1">
            <a:avLst/>
          </a:prstGeom>
          <a:noFill/>
          <a:ln cap="rnd" cmpd="sng" w="161925">
            <a:solidFill>
              <a:srgbClr val="9C21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7" name="Google Shape;207;p15"/>
          <p:cNvSpPr txBox="1"/>
          <p:nvPr/>
        </p:nvSpPr>
        <p:spPr>
          <a:xfrm>
            <a:off x="283125" y="8701700"/>
            <a:ext cx="3000000" cy="12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2"/>
              <a:buFont typeface="Arial"/>
              <a:buNone/>
            </a:pP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b="0" i="0" sz="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39B56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a65bb1d5d0_0_35"/>
          <p:cNvSpPr/>
          <p:nvPr/>
        </p:nvSpPr>
        <p:spPr>
          <a:xfrm>
            <a:off x="-1781183" y="4349472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4"/>
                </a:lnTo>
                <a:lnTo>
                  <a:pt x="0" y="68179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3" name="Google Shape;213;g2a65bb1d5d0_0_35"/>
          <p:cNvSpPr/>
          <p:nvPr/>
        </p:nvSpPr>
        <p:spPr>
          <a:xfrm>
            <a:off x="16506817" y="4014601"/>
            <a:ext cx="3562366" cy="6817925"/>
          </a:xfrm>
          <a:custGeom>
            <a:rect b="b" l="l" r="r" t="t"/>
            <a:pathLst>
              <a:path extrusionOk="0" h="6817925" w="3562366">
                <a:moveTo>
                  <a:pt x="0" y="0"/>
                </a:moveTo>
                <a:lnTo>
                  <a:pt x="3562366" y="0"/>
                </a:lnTo>
                <a:lnTo>
                  <a:pt x="3562366" y="6817925"/>
                </a:lnTo>
                <a:lnTo>
                  <a:pt x="0" y="6817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4" name="Google Shape;214;g2a65bb1d5d0_0_35"/>
          <p:cNvSpPr txBox="1"/>
          <p:nvPr/>
        </p:nvSpPr>
        <p:spPr>
          <a:xfrm>
            <a:off x="2416026" y="1114425"/>
            <a:ext cx="14326200" cy="85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600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Del evangelio según san Marcos (opción 1):</a:t>
            </a:r>
            <a:endParaRPr b="0" i="0" sz="36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600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Los apóstoles se reunieron con Jesús y le contaron todo lo que habían hecho y enseñado. Él les dijo: «Vosotros venid aparte, a un paraje despoblado, a descansar un rato». Pues los que iban y venían eran tantos, que no les quedaba tiempo ni para comer. Así que se fueron solos en barca a un paraje despoblado. Pero muchos los vieron marcharse y se dieron cuenta. De todos los poblados fueron corriendo a pie hasta allá y se les adelantaron. Al desembarcar, vio un gran gentío y se compadeció, porque eran como ovejas sin pastor. Y se puso a enseñarles muchas cosas.</a:t>
            </a:r>
            <a:endParaRPr b="0" i="0" sz="36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11100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600" u="none" cap="none" strike="noStrike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Mc 6, 30-34.</a:t>
            </a:r>
            <a:endParaRPr b="0" i="0" sz="3600" u="none" cap="none" strike="noStrike">
              <a:solidFill>
                <a:srgbClr val="F1EDE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215" name="Google Shape;215;g2a65bb1d5d0_0_35"/>
          <p:cNvCxnSpPr/>
          <p:nvPr/>
        </p:nvCxnSpPr>
        <p:spPr>
          <a:xfrm rot="-3271">
            <a:off x="-65548" y="-10246"/>
            <a:ext cx="18288008" cy="0"/>
          </a:xfrm>
          <a:prstGeom prst="straightConnector1">
            <a:avLst/>
          </a:prstGeom>
          <a:noFill/>
          <a:ln cap="rnd" cmpd="sng" w="161925">
            <a:solidFill>
              <a:srgbClr val="9C21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6" name="Google Shape;216;g2a65bb1d5d0_0_35"/>
          <p:cNvSpPr txBox="1"/>
          <p:nvPr/>
        </p:nvSpPr>
        <p:spPr>
          <a:xfrm>
            <a:off x="377500" y="8684000"/>
            <a:ext cx="3000000" cy="12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2"/>
              <a:buFont typeface="Arial"/>
              <a:buNone/>
            </a:pPr>
            <a:r>
              <a:rPr lang="en-US" sz="6762">
                <a:solidFill>
                  <a:srgbClr val="F1EDE7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b="0" i="0" sz="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