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10287000" cx="18288000"/>
  <p:notesSz cx="6858000" cy="9144000"/>
  <p:embeddedFontLst>
    <p:embeddedFont>
      <p:font typeface="Cedarville Cursive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3" roundtripDataSignature="AMtx7miDrd2R4NybZDWSH882M86Vm0rM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customschemas.google.com/relationships/presentationmetadata" Target="metadata"/><Relationship Id="rId10" Type="http://schemas.openxmlformats.org/officeDocument/2006/relationships/slide" Target="slides/slide3.xml"/><Relationship Id="rId32" Type="http://schemas.openxmlformats.org/officeDocument/2006/relationships/font" Target="fonts/CedarvilleCursive-regular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9321f2cbed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29321f2cbed_0_1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9877c0fa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29877c0fa9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9321f2cbed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29321f2cbed_0_2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9877c0fa9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29877c0fa93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9321f2cbed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29321f2cbed_1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9321f2cbed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29321f2cbed_1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e1133698cf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g2e1133698cf_1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9321f2cbed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29321f2cbed_2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e1133698c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2e1133698cf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e1133698cf_4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9" name="Google Shape;429;g2e1133698cf_4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e1133698cf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7" name="Google Shape;437;g2e1133698cf_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9321f2cbe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29321f2cbed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9321f2cbe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29321f2cbed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9321f2cbed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29321f2cbed_0_1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9321f2cbed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29321f2cbed_0_1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321f2cbed_0_10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29321f2cbed_0_10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g29321f2cbed_0_10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9321f2cbed_0_106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29321f2cbed_0_10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g29321f2cbed_0_10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29321f2cbed_0_10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29321f2cbed_0_10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321f2cbed_0_1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29321f2cbed_0_11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g29321f2cbed_0_11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29321f2cbed_0_11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29321f2cbed_0_1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321f2cbed_0_118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29321f2cbed_0_118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g29321f2cbed_0_1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29321f2cbed_0_1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29321f2cbed_0_1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321f2cbed_0_1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29321f2cbed_0_124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1" name="Google Shape;111;g29321f2cbed_0_124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2" name="Google Shape;112;g29321f2cbed_0_1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29321f2cbed_0_1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29321f2cbed_0_1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321f2cbed_0_1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29321f2cbed_0_131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g29321f2cbed_0_131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9" name="Google Shape;119;g29321f2cbed_0_131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g29321f2cbed_0_131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1" name="Google Shape;121;g29321f2cbed_0_13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29321f2cbed_0_13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29321f2cbed_0_13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321f2cbed_0_1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29321f2cbed_0_14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29321f2cbed_0_14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29321f2cbed_0_14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321f2cbed_0_145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29321f2cbed_0_145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g29321f2cbed_0_145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g29321f2cbed_0_14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29321f2cbed_0_14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29321f2cbed_0_14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321f2cbed_0_152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29321f2cbed_0_15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29321f2cbed_0_152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g29321f2cbed_0_15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29321f2cbed_0_15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29321f2cbed_0_15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321f2cbed_0_1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29321f2cbed_0_159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g29321f2cbed_0_15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29321f2cbed_0_15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29321f2cbed_0_15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9321f2cbed_0_165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29321f2cbed_0_165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g29321f2cbed_0_16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29321f2cbed_0_16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29321f2cbed_0_16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1133698cf_1_9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g2e1133698cf_1_9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g2e1133698cf_1_9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e1133698cf_1_10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g2e1133698cf_1_10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8" name="Google Shape;168;g2e1133698cf_1_10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g2e1133698cf_1_10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g2e1133698cf_1_10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1133698cf_1_10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g2e1133698cf_1_10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g2e1133698cf_1_10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g2e1133698cf_1_10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g2e1133698cf_1_10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1133698cf_1_115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g2e1133698cf_1_115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0" name="Google Shape;180;g2e1133698cf_1_1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g2e1133698cf_1_1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g2e1133698cf_1_1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1133698cf_1_1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g2e1133698cf_1_121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6" name="Google Shape;186;g2e1133698cf_1_121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7" name="Google Shape;187;g2e1133698cf_1_12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g2e1133698cf_1_12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g2e1133698cf_1_1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e1133698cf_1_1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g2e1133698cf_1_128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3" name="Google Shape;193;g2e1133698cf_1_128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4" name="Google Shape;194;g2e1133698cf_1_128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5" name="Google Shape;195;g2e1133698cf_1_128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6" name="Google Shape;196;g2e1133698cf_1_12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g2e1133698cf_1_12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g2e1133698cf_1_12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1133698cf_1_1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g2e1133698cf_1_13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g2e1133698cf_1_13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g2e1133698cf_1_13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e1133698cf_1_142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g2e1133698cf_1_142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7" name="Google Shape;207;g2e1133698cf_1_142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08" name="Google Shape;208;g2e1133698cf_1_14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g2e1133698cf_1_14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g2e1133698cf_1_14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e1133698cf_1_149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g2e1133698cf_1_14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g2e1133698cf_1_149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5" name="Google Shape;215;g2e1133698cf_1_14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g2e1133698cf_1_14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g2e1133698cf_1_14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e1133698cf_1_1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g2e1133698cf_1_156"/>
          <p:cNvSpPr txBox="1"/>
          <p:nvPr>
            <p:ph idx="1" type="body"/>
          </p:nvPr>
        </p:nvSpPr>
        <p:spPr>
          <a:xfrm rot="5400000">
            <a:off x="2308951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g2e1133698cf_1_15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g2e1133698cf_1_15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g2e1133698cf_1_15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e1133698cf_1_162"/>
          <p:cNvSpPr txBox="1"/>
          <p:nvPr>
            <p:ph type="title"/>
          </p:nvPr>
        </p:nvSpPr>
        <p:spPr>
          <a:xfrm rot="5400000">
            <a:off x="4732351" y="2171689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g2e1133698cf_1_162"/>
          <p:cNvSpPr txBox="1"/>
          <p:nvPr>
            <p:ph idx="1" type="body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g2e1133698cf_1_16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g2e1133698cf_1_16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g2e1133698cf_1_16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321f2cbed_0_9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g29321f2cbed_0_9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29321f2cbed_0_9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g29321f2cbed_0_9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g29321f2cbed_0_9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e1133698cf_1_9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g2e1133698cf_1_9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g2e1133698cf_1_9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g2e1133698cf_1_9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g2e1133698cf_1_9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2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VeHK_1rujQU" TargetMode="External"/><Relationship Id="rId4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euSVk0iLPBk" TargetMode="External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hyperlink" Target="http://www.youtube.com/watch?v=dmsiWQRlMJg" TargetMode="External"/><Relationship Id="rId5" Type="http://schemas.openxmlformats.org/officeDocument/2006/relationships/image" Target="../media/image1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"/>
          <p:cNvSpPr txBox="1"/>
          <p:nvPr/>
        </p:nvSpPr>
        <p:spPr>
          <a:xfrm>
            <a:off x="1143000" y="352425"/>
            <a:ext cx="16002000" cy="24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0"/>
              <a:t>C</a:t>
            </a:r>
            <a:r>
              <a:rPr b="1" lang="en-US" sz="8300"/>
              <a:t>elebración de inicio de curso</a:t>
            </a:r>
            <a:endParaRPr b="1" sz="8300"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US" sz="6500"/>
              <a:t>Instrucciones para el pastoralista</a:t>
            </a:r>
            <a:endParaRPr b="1" sz="6500"/>
          </a:p>
        </p:txBody>
      </p:sp>
      <p:sp>
        <p:nvSpPr>
          <p:cNvPr id="235" name="Google Shape;235;p1"/>
          <p:cNvSpPr txBox="1"/>
          <p:nvPr/>
        </p:nvSpPr>
        <p:spPr>
          <a:xfrm>
            <a:off x="579550" y="3337900"/>
            <a:ext cx="17041800" cy="6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</a:rPr>
              <a:t>La presentación para esta celebración es un guión que el pastoralista puede adaptar a su contexto. Ofrecemos una introducción, peticiones de perdón, un salmo, un pasaje del Evangelio (elemento central), una dinámica, oración de los fieles, una acción de gracias y </a:t>
            </a:r>
            <a:r>
              <a:rPr lang="en-US" sz="3300">
                <a:solidFill>
                  <a:schemeClr val="dk1"/>
                </a:solidFill>
              </a:rPr>
              <a:t>una oración final</a:t>
            </a:r>
            <a:r>
              <a:rPr lang="en-US" sz="3300">
                <a:solidFill>
                  <a:schemeClr val="dk1"/>
                </a:solidFill>
              </a:rPr>
              <a:t>.</a:t>
            </a:r>
            <a:endParaRPr sz="33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</a:rPr>
              <a:t>Para esta celebración, el pastoralista deberá contar con un símbolo (vela, cruz, imagen, el mismo póster LdF…) que represente a Cristo para ubicarlo en un lugar visible de la capilla.</a:t>
            </a:r>
            <a:endParaRPr sz="33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3300">
                <a:solidFill>
                  <a:schemeClr val="dk1"/>
                </a:solidFill>
              </a:rPr>
              <a:t>Durante la misma cada alumno deberá tener un folio y un bolígrafo para realizar una dinámica en la que elaborará un barco de papel </a:t>
            </a:r>
            <a:r>
              <a:rPr lang="en-US" sz="3300">
                <a:solidFill>
                  <a:schemeClr val="dk1"/>
                </a:solidFill>
              </a:rPr>
              <a:t>en el que escribirá</a:t>
            </a:r>
            <a:r>
              <a:rPr lang="en-US" sz="3300">
                <a:solidFill>
                  <a:schemeClr val="dk1"/>
                </a:solidFill>
              </a:rPr>
              <a:t> a qué se siente llamado este curso.</a:t>
            </a:r>
            <a:endParaRPr sz="3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9321f2cbed_0_193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g29321f2cbed_0_193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g29321f2cbed_0_193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g29321f2cbed_0_193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g29321f2cbed_0_193"/>
          <p:cNvSpPr txBox="1"/>
          <p:nvPr/>
        </p:nvSpPr>
        <p:spPr>
          <a:xfrm>
            <a:off x="1493575" y="3029075"/>
            <a:ext cx="16085700" cy="3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Lector: </a:t>
            </a:r>
            <a:endParaRPr sz="415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Bendito eres, Señor, enséñame tus leyes.</a:t>
            </a:r>
            <a:endParaRPr sz="3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Mis labios van enumerando todos los mandamientos de tu boca;</a:t>
            </a:r>
            <a:endParaRPr sz="3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 alegría es el camino de tus </a:t>
            </a:r>
            <a:r>
              <a:rPr lang="en-US" sz="3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preceptos, </a:t>
            </a:r>
            <a:endParaRPr sz="3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más que todas las riquezas. </a:t>
            </a:r>
            <a:endParaRPr sz="7300"/>
          </a:p>
        </p:txBody>
      </p:sp>
      <p:sp>
        <p:nvSpPr>
          <p:cNvPr id="316" name="Google Shape;316;g29321f2cbed_0_193"/>
          <p:cNvSpPr txBox="1"/>
          <p:nvPr/>
        </p:nvSpPr>
        <p:spPr>
          <a:xfrm>
            <a:off x="2761628" y="1162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992800"/>
                </a:solidFill>
              </a:rPr>
              <a:t>SALMO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9877c0fa93_0_0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g29877c0fa93_0_0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g29877c0fa93_0_0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g29877c0fa93_0_0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g29877c0fa93_0_0"/>
          <p:cNvSpPr txBox="1"/>
          <p:nvPr/>
        </p:nvSpPr>
        <p:spPr>
          <a:xfrm>
            <a:off x="1545300" y="4239225"/>
            <a:ext cx="15197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5400">
                <a:solidFill>
                  <a:schemeClr val="dk1"/>
                </a:solidFill>
              </a:rPr>
              <a:t>Todos</a:t>
            </a:r>
            <a:r>
              <a:rPr i="1" lang="en-US" sz="5400">
                <a:solidFill>
                  <a:schemeClr val="dk1"/>
                </a:solidFill>
              </a:rPr>
              <a:t>: Bendito eres, Señor, enséñame tus leyes.</a:t>
            </a:r>
            <a:endParaRPr sz="5000"/>
          </a:p>
        </p:txBody>
      </p:sp>
      <p:sp>
        <p:nvSpPr>
          <p:cNvPr id="326" name="Google Shape;326;g29877c0fa93_0_0"/>
          <p:cNvSpPr txBox="1"/>
          <p:nvPr/>
        </p:nvSpPr>
        <p:spPr>
          <a:xfrm>
            <a:off x="2761628" y="1162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992800"/>
                </a:solidFill>
              </a:rPr>
              <a:t>SALMO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9321f2cbed_0_211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g29321f2cbed_0_211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g29321f2cbed_0_211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g29321f2cbed_0_211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g29321f2cbed_0_211"/>
          <p:cNvSpPr txBox="1"/>
          <p:nvPr/>
        </p:nvSpPr>
        <p:spPr>
          <a:xfrm>
            <a:off x="2101975" y="3159775"/>
            <a:ext cx="15197400" cy="2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Lector:</a:t>
            </a:r>
            <a:endParaRPr sz="4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Medito tus decretos, y me fijo en tus sendas; </a:t>
            </a:r>
            <a:endParaRPr sz="4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tu voluntad es mi delicia, no olvidaré tus palabras.</a:t>
            </a:r>
            <a:endParaRPr sz="8300"/>
          </a:p>
        </p:txBody>
      </p:sp>
      <p:sp>
        <p:nvSpPr>
          <p:cNvPr id="336" name="Google Shape;336;g29321f2cbed_0_211"/>
          <p:cNvSpPr txBox="1"/>
          <p:nvPr/>
        </p:nvSpPr>
        <p:spPr>
          <a:xfrm>
            <a:off x="2761628" y="1162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992800"/>
                </a:solidFill>
              </a:rPr>
              <a:t>SALMO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9877c0fa93_0_9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g29877c0fa93_0_9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g29877c0fa93_0_9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g29877c0fa93_0_9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g29877c0fa93_0_9"/>
          <p:cNvSpPr txBox="1"/>
          <p:nvPr/>
        </p:nvSpPr>
        <p:spPr>
          <a:xfrm>
            <a:off x="1545300" y="4239225"/>
            <a:ext cx="15197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5400">
                <a:solidFill>
                  <a:schemeClr val="dk1"/>
                </a:solidFill>
              </a:rPr>
              <a:t>Todos</a:t>
            </a:r>
            <a:r>
              <a:rPr i="1" lang="en-US" sz="5400">
                <a:solidFill>
                  <a:schemeClr val="dk1"/>
                </a:solidFill>
              </a:rPr>
              <a:t>: Bendito eres, Señor, enséñame tus leyes.</a:t>
            </a:r>
            <a:endParaRPr sz="5000"/>
          </a:p>
        </p:txBody>
      </p:sp>
      <p:sp>
        <p:nvSpPr>
          <p:cNvPr id="346" name="Google Shape;346;g29877c0fa93_0_9"/>
          <p:cNvSpPr txBox="1"/>
          <p:nvPr/>
        </p:nvSpPr>
        <p:spPr>
          <a:xfrm>
            <a:off x="2761628" y="1162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992800"/>
                </a:solidFill>
              </a:rPr>
              <a:t>SALMO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p6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6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6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6"/>
          <p:cNvSpPr txBox="1"/>
          <p:nvPr/>
        </p:nvSpPr>
        <p:spPr>
          <a:xfrm>
            <a:off x="1545241" y="3029076"/>
            <a:ext cx="15197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356" name="Google Shape;356;p6"/>
          <p:cNvSpPr txBox="1"/>
          <p:nvPr/>
        </p:nvSpPr>
        <p:spPr>
          <a:xfrm>
            <a:off x="2761628" y="781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992800"/>
                </a:solidFill>
              </a:rPr>
              <a:t>EVANGELIO</a:t>
            </a:r>
            <a:endParaRPr/>
          </a:p>
        </p:txBody>
      </p:sp>
      <p:sp>
        <p:nvSpPr>
          <p:cNvPr id="357" name="Google Shape;357;p6"/>
          <p:cNvSpPr txBox="1"/>
          <p:nvPr/>
        </p:nvSpPr>
        <p:spPr>
          <a:xfrm>
            <a:off x="885950" y="2490350"/>
            <a:ext cx="16685700" cy="49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Lectura del evangelio según san Lucas (5, 1-11).</a:t>
            </a:r>
            <a:endParaRPr i="1" sz="3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Una vez que la gente se agolpaba en torno a él para oír la palabra de Dios, estando él de pie junto al lago de Genesaret, vio dos barcas que estaban en la orilla; los pescadores, que habían desembarcado, estaban lavando las redes. Subiendo a una de las barcas, que era la de Simón, le pidió que la apartara un poco de tierra. Desde la barca, sentado, enseñaba a la gente. </a:t>
            </a:r>
            <a:endParaRPr sz="3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8" name="Google Shape;358;p6"/>
          <p:cNvPicPr preferRelativeResize="0"/>
          <p:nvPr/>
        </p:nvPicPr>
        <p:blipFill rotWithShape="1">
          <a:blip r:embed="rId4">
            <a:alphaModFix/>
          </a:blip>
          <a:srcRect b="-105249" l="-45492" r="-75991" t="-16234"/>
          <a:stretch/>
        </p:blipFill>
        <p:spPr>
          <a:xfrm>
            <a:off x="11781400" y="98450"/>
            <a:ext cx="9476398" cy="531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9321f2cbed_1_12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g29321f2cbed_1_12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g29321f2cbed_1_12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g29321f2cbed_1_12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g29321f2cbed_1_12"/>
          <p:cNvSpPr txBox="1"/>
          <p:nvPr/>
        </p:nvSpPr>
        <p:spPr>
          <a:xfrm>
            <a:off x="1545241" y="3029076"/>
            <a:ext cx="15197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368" name="Google Shape;368;g29321f2cbed_1_12"/>
          <p:cNvSpPr txBox="1"/>
          <p:nvPr/>
        </p:nvSpPr>
        <p:spPr>
          <a:xfrm>
            <a:off x="885950" y="928700"/>
            <a:ext cx="16685700" cy="6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Cuando acabó de hablar, dijo a Simón: «Rema mar adentro, y echad vuestras redes para la pesca». Respondió Simón y dijo: «Maestro, hemos estado bregando toda la noche y no hemos recogido nada; pero, por tu palabra, echaré las redes». Y, puestos a la obra, hicieron una redada tan grande de peces que las redes comenzaban a reventarse. Entonces hicieron señas a los compañeros, que estaban en la otra barca, para que vinieran a echarles una mano. Vinieron y llenaron las dos barcas, hasta el punto de que casi se hundían.</a:t>
            </a:r>
            <a:endParaRPr sz="3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9321f2cbed_1_22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4" name="Google Shape;374;g29321f2cbed_1_22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5" name="Google Shape;375;g29321f2cbed_1_22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g29321f2cbed_1_22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g29321f2cbed_1_22"/>
          <p:cNvSpPr txBox="1"/>
          <p:nvPr/>
        </p:nvSpPr>
        <p:spPr>
          <a:xfrm>
            <a:off x="1545241" y="3029076"/>
            <a:ext cx="15197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378" name="Google Shape;378;g29321f2cbed_1_22"/>
          <p:cNvSpPr txBox="1"/>
          <p:nvPr/>
        </p:nvSpPr>
        <p:spPr>
          <a:xfrm>
            <a:off x="885950" y="1000125"/>
            <a:ext cx="16685700" cy="6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 ver esto, Simón Pedro se echó a los pies de Jesús diciendo: «Señor, apártate de mí, que soy un hombre pecador». Y es que el estupor se había apoderado de él y de los que estaban con él, por la redada de peces que habían recogido; y lo mismo les pasaba a Santiago y Juan, hijos de Zebedeo, que eran compañeros de Simón. Y Jesús dijo a Simón: «No temas; desde ahora serás pescador de hombres». Entonces sacaron las barcas a tierra y, dejándolo todo, lo siguieron.</a:t>
            </a:r>
            <a:endParaRPr sz="3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-US" sz="3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Palabra del Señor</a:t>
            </a:r>
            <a:r>
              <a:rPr lang="en-US" sz="3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3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"/>
          <p:cNvSpPr txBox="1"/>
          <p:nvPr/>
        </p:nvSpPr>
        <p:spPr>
          <a:xfrm>
            <a:off x="1881200" y="2484025"/>
            <a:ext cx="14335200" cy="57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En este Evangelio, Pedro se ha sentido llamado a seguir a Jesús, lo deja todo por Él</a:t>
            </a:r>
            <a:endParaRPr sz="4500"/>
          </a:p>
          <a:p>
            <a:pPr indent="0" lvl="0" marL="457200" marR="447675" rtl="0" algn="just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US" sz="4500"/>
              <a:t>¿Qué llamadas sentimos nosotros en este inicio de curso?</a:t>
            </a:r>
            <a:endParaRPr b="1" i="1" sz="4200"/>
          </a:p>
          <a:p>
            <a:pPr indent="0" lvl="0" marL="0" marR="0" rtl="0" algn="just">
              <a:lnSpc>
                <a:spcPct val="14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4500"/>
              <a:t>Cada uno vamos a escribir en un folio alguna de esas llamadas que sentimos</a:t>
            </a:r>
            <a:endParaRPr i="1" sz="4500"/>
          </a:p>
        </p:txBody>
      </p:sp>
      <p:sp>
        <p:nvSpPr>
          <p:cNvPr id="384" name="Google Shape;384;p7"/>
          <p:cNvSpPr txBox="1"/>
          <p:nvPr/>
        </p:nvSpPr>
        <p:spPr>
          <a:xfrm>
            <a:off x="2761653" y="37946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992800"/>
                </a:solidFill>
              </a:rPr>
              <a:t>Dinámica</a:t>
            </a:r>
            <a:endParaRPr/>
          </a:p>
        </p:txBody>
      </p:sp>
      <p:sp>
        <p:nvSpPr>
          <p:cNvPr id="385" name="Google Shape;385;p7"/>
          <p:cNvSpPr/>
          <p:nvPr/>
        </p:nvSpPr>
        <p:spPr>
          <a:xfrm>
            <a:off x="-418374" y="-96125"/>
            <a:ext cx="1400365" cy="2105548"/>
          </a:xfrm>
          <a:custGeom>
            <a:rect b="b" l="l" r="r" t="t"/>
            <a:pathLst>
              <a:path extrusionOk="0" h="5931120" w="4410597">
                <a:moveTo>
                  <a:pt x="0" y="0"/>
                </a:moveTo>
                <a:lnTo>
                  <a:pt x="4410596" y="0"/>
                </a:lnTo>
                <a:lnTo>
                  <a:pt x="4410596" y="5931120"/>
                </a:lnTo>
                <a:lnTo>
                  <a:pt x="0" y="5931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7"/>
          <p:cNvSpPr/>
          <p:nvPr/>
        </p:nvSpPr>
        <p:spPr>
          <a:xfrm rot="10800000">
            <a:off x="16804581" y="7614855"/>
            <a:ext cx="2150166" cy="2624521"/>
          </a:xfrm>
          <a:custGeom>
            <a:rect b="b" l="l" r="r" t="t"/>
            <a:pathLst>
              <a:path extrusionOk="0" h="5931120" w="4410597">
                <a:moveTo>
                  <a:pt x="4410596" y="5931120"/>
                </a:moveTo>
                <a:lnTo>
                  <a:pt x="0" y="5931120"/>
                </a:lnTo>
                <a:lnTo>
                  <a:pt x="0" y="0"/>
                </a:lnTo>
                <a:lnTo>
                  <a:pt x="4410596" y="0"/>
                </a:lnTo>
                <a:lnTo>
                  <a:pt x="4410596" y="59311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 video para los que no sepan hacer un barco de papel :)" id="391" name="Google Shape;391;p8" title="Como hacer un barco de pape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6562" y="1800250"/>
            <a:ext cx="14774875" cy="848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8"/>
          <p:cNvSpPr txBox="1"/>
          <p:nvPr/>
        </p:nvSpPr>
        <p:spPr>
          <a:xfrm>
            <a:off x="149350" y="0"/>
            <a:ext cx="1790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</a:rPr>
              <a:t>A continuación vamos a ver un vídeo que nos enseña cómo hacer un barco de papel para construir uno con el mismo folio que tenemos entre las manos</a:t>
            </a:r>
            <a:endParaRPr sz="4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"/>
          <p:cNvSpPr txBox="1"/>
          <p:nvPr/>
        </p:nvSpPr>
        <p:spPr>
          <a:xfrm>
            <a:off x="824275" y="2960200"/>
            <a:ext cx="16211700" cy="29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Tomamos, cada uno, nuestro barco y lo vamos colocando junto a aquello que representa a Cristo. Quien quiera puede comentar en voz alta alguna llamada.</a:t>
            </a:r>
            <a:endParaRPr/>
          </a:p>
        </p:txBody>
      </p:sp>
      <p:sp>
        <p:nvSpPr>
          <p:cNvPr id="398" name="Google Shape;398;p9"/>
          <p:cNvSpPr txBox="1"/>
          <p:nvPr/>
        </p:nvSpPr>
        <p:spPr>
          <a:xfrm>
            <a:off x="2761628" y="1162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992800"/>
                </a:solidFill>
              </a:rPr>
              <a:t>Gesto</a:t>
            </a:r>
            <a:endParaRPr/>
          </a:p>
        </p:txBody>
      </p:sp>
      <p:sp>
        <p:nvSpPr>
          <p:cNvPr id="399" name="Google Shape;399;p9"/>
          <p:cNvSpPr txBox="1"/>
          <p:nvPr/>
        </p:nvSpPr>
        <p:spPr>
          <a:xfrm>
            <a:off x="4301075" y="7942650"/>
            <a:ext cx="9685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Mientras se puede escuchar esta musica</a:t>
            </a:r>
            <a:endParaRPr sz="100"/>
          </a:p>
        </p:txBody>
      </p:sp>
      <p:pic>
        <p:nvPicPr>
          <p:cNvPr descr="이루마가 직접 선곡한 Yiruma 피아노 연속듣기 가을 베스트!&#10;&#10;천고마비의 계절인 가을, 이루마의 힐링 피아노 연주곡 연속듣기! &#10;&#10;이루마가 직접 고른 편안한 음악들을 들으면서 가을을 보내볼까요?&#10;&#10;#이루마 #피아노 #피아노연속듣기 #이루마연속듣기 #가을노래&#10;&#10;ㅡㅡㅡㅡㅡㅡㅡㅡㅡㅡㅡㅡㅡㅡㅡㅡㅡㅡㅡㅡㅡㅡㅡㅡㅡㅡㅡㅡㅡ&#10;🎹 YIRUMA's Play List&#10;&#10;01. 00:00:00 Autumn Finds Winter&#10;02. 00:03:32 Stay in Memory&#10;03. 00:06:03 Sunset Bird&#10;04. 00:08:40 Nocturnal Mind&#10;05. 00:11:29 Chaconne&#10;06. 00:14:59 f r a m e d (String ver.)&#10;07. 00:18:20 Room With A View&#10;08. 00:21:40 Blind Film&#10;09. 00:25:11 Far Away&#10;10. 00:28:02 s t e l l a&#10;ㅡㅡㅡㅡㅡㅡㅡㅡㅡㅡㅡㅡ&#10;🎹 YIRUMA's Play List Refeat&#10;&#10;01. 00:30:32 Autumn Finds Winter&#10;02. 00:34:04 Stay in Memory&#10;03. 00:36:35 Sunset Bird&#10;04. 00:39:12 Nocturnal Mind&#10;05. 00:41:52 Chaconne&#10;06. 00:45:31 f r a m e d (String ver.)&#10;07. 00:48:52 Room With A View&#10;08. 00:52:12 Blind Film&#10;09. 00:55:43 Far Away&#10;10. 00:58:35 s t e l l a" id="400" name="Google Shape;400;p9" title="YIRUMA Autumn Best - 1 hour of YIRUMA pian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62575" y="737010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e1133698cf_1_84"/>
          <p:cNvSpPr/>
          <p:nvPr/>
        </p:nvSpPr>
        <p:spPr>
          <a:xfrm>
            <a:off x="0" y="0"/>
            <a:ext cx="7107382" cy="10287000"/>
          </a:xfrm>
          <a:custGeom>
            <a:rect b="b" l="l" r="r" t="t"/>
            <a:pathLst>
              <a:path extrusionOk="0" h="10287000" w="7107382">
                <a:moveTo>
                  <a:pt x="0" y="0"/>
                </a:moveTo>
                <a:lnTo>
                  <a:pt x="7107382" y="0"/>
                </a:lnTo>
                <a:lnTo>
                  <a:pt x="71073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g2e1133698cf_1_84"/>
          <p:cNvSpPr txBox="1"/>
          <p:nvPr/>
        </p:nvSpPr>
        <p:spPr>
          <a:xfrm>
            <a:off x="7475349" y="5476374"/>
            <a:ext cx="10131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rgbClr val="0000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celebración de</a:t>
            </a:r>
            <a:endParaRPr b="1" i="0" sz="8300" u="none" cap="none" strike="noStrike">
              <a:solidFill>
                <a:srgbClr val="0000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rgbClr val="0000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inicio de curso</a:t>
            </a:r>
            <a:endParaRPr b="1" i="0" sz="8300" u="none" cap="none" strike="noStrike">
              <a:solidFill>
                <a:srgbClr val="0000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pic>
        <p:nvPicPr>
          <p:cNvPr id="242" name="Google Shape;242;g2e1133698cf_1_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400" y="7890025"/>
            <a:ext cx="2762500" cy="231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2e1133698cf_1_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1100" y="1431300"/>
            <a:ext cx="7684198" cy="13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2e1133698cf_1_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31195" y="2950700"/>
            <a:ext cx="3824015" cy="18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e1133698cf_1_84" title="logo ldf 2425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61198" y="1617875"/>
            <a:ext cx="4497903" cy="3157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"/>
          <p:cNvSpPr/>
          <p:nvPr/>
        </p:nvSpPr>
        <p:spPr>
          <a:xfrm rot="-5400000">
            <a:off x="-1853896" y="1853896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6" name="Google Shape;406;p5"/>
          <p:cNvSpPr/>
          <p:nvPr/>
        </p:nvSpPr>
        <p:spPr>
          <a:xfrm rot="-5400000">
            <a:off x="-1853896" y="7241154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7" name="Google Shape;407;p5"/>
          <p:cNvSpPr txBox="1"/>
          <p:nvPr/>
        </p:nvSpPr>
        <p:spPr>
          <a:xfrm>
            <a:off x="2671575" y="2001950"/>
            <a:ext cx="14864100" cy="75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Ahora presentamos al Señor nuestras peticiones y esperanzas al comenzar este nuevo curso, con las que queremos pedirle su fuerza y guía para seguir nuestro camino: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Por este curso, para que esté lleno de buenos momentos e intenciones y para que nos dejemos guiar por tu amor y escuchemos tu llamada. ROGUEMOS AL SEÑOR.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Por nuestros compañeros, para que todos sepamos estar siempre en el mismo barco, que es el de los hijos de Dios. ROGUEMOS AL SEÑOR.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Por nuestras familias, para que Dios les dé paciencia para llevar adelante este curso y para que nosotros nos convenzamos de que tenemos que cuidarlas. ROGUEMOS AL SEÑOR.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Por la paz en mundo y en nuestras familias, para que seamos verdaderos constructores de fraternidad para ser verdaderos seguidores de Cristo. ROGUEMOS AL SEÑOR.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408" name="Google Shape;408;p5"/>
          <p:cNvSpPr txBox="1"/>
          <p:nvPr/>
        </p:nvSpPr>
        <p:spPr>
          <a:xfrm>
            <a:off x="3577292" y="400711"/>
            <a:ext cx="11949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992800"/>
                </a:solidFill>
              </a:rPr>
              <a:t>Oración de los fieles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9321f2cbed_2_21"/>
          <p:cNvSpPr txBox="1"/>
          <p:nvPr/>
        </p:nvSpPr>
        <p:spPr>
          <a:xfrm>
            <a:off x="2761650" y="544625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992800"/>
                </a:solidFill>
              </a:rPr>
              <a:t>ORACIÓN FINAL</a:t>
            </a:r>
            <a:endParaRPr/>
          </a:p>
        </p:txBody>
      </p:sp>
      <p:sp>
        <p:nvSpPr>
          <p:cNvPr id="414" name="Google Shape;414;g29321f2cbed_2_21"/>
          <p:cNvSpPr txBox="1"/>
          <p:nvPr/>
        </p:nvSpPr>
        <p:spPr>
          <a:xfrm>
            <a:off x="403850" y="2218950"/>
            <a:ext cx="7862400" cy="67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/>
              <a:t>Señor, Tú me llamas</a:t>
            </a:r>
            <a:r>
              <a:rPr lang="en-US" sz="3600"/>
              <a:t> por mi nombre</a:t>
            </a:r>
            <a:endParaRPr sz="36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tu evangelio no es un ideal </a:t>
            </a:r>
            <a:endParaRPr sz="36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por el que luchar</a:t>
            </a:r>
            <a:endParaRPr sz="36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sino una amistad que Tú deseas.</a:t>
            </a:r>
            <a:endParaRPr sz="36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Me nombras y </a:t>
            </a:r>
            <a:r>
              <a:rPr b="1" lang="en-US" sz="3600"/>
              <a:t>me pides que te siga</a:t>
            </a:r>
            <a:r>
              <a:rPr lang="en-US" sz="3600"/>
              <a:t>.</a:t>
            </a:r>
            <a:endParaRPr sz="36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Siento cómo la ilusión </a:t>
            </a:r>
            <a:endParaRPr sz="36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y los miedos me invaden</a:t>
            </a:r>
            <a:endParaRPr sz="36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estoy tentado de mirar a otro lado</a:t>
            </a:r>
            <a:endParaRPr sz="36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pero sé que todo sería vacío.</a:t>
            </a:r>
            <a:endParaRPr sz="3600"/>
          </a:p>
        </p:txBody>
      </p:sp>
      <p:sp>
        <p:nvSpPr>
          <p:cNvPr id="415" name="Google Shape;415;g29321f2cbed_2_21"/>
          <p:cNvSpPr txBox="1"/>
          <p:nvPr/>
        </p:nvSpPr>
        <p:spPr>
          <a:xfrm>
            <a:off x="9453575" y="2218950"/>
            <a:ext cx="8429700" cy="76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600">
                <a:solidFill>
                  <a:schemeClr val="dk1"/>
                </a:solidFill>
              </a:rPr>
              <a:t>Miro mis </a:t>
            </a:r>
            <a:r>
              <a:rPr b="1" lang="en-US" sz="3600">
                <a:solidFill>
                  <a:schemeClr val="dk1"/>
                </a:solidFill>
              </a:rPr>
              <a:t>redes</a:t>
            </a:r>
            <a:r>
              <a:rPr lang="en-US" sz="3600">
                <a:solidFill>
                  <a:schemeClr val="dk1"/>
                </a:solidFill>
              </a:rPr>
              <a:t>, mis ocupaciones, 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mis trabajos.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600">
                <a:solidFill>
                  <a:schemeClr val="dk1"/>
                </a:solidFill>
              </a:rPr>
              <a:t>Pero al pensar en seguirte 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y </a:t>
            </a:r>
            <a:r>
              <a:rPr b="1" lang="en-US" sz="3600">
                <a:solidFill>
                  <a:schemeClr val="dk1"/>
                </a:solidFill>
              </a:rPr>
              <a:t>estar contigo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todo se me cae de las manos.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Deseo dejarlo todo y </a:t>
            </a:r>
            <a:r>
              <a:rPr b="1" lang="en-US" sz="3600">
                <a:solidFill>
                  <a:schemeClr val="dk1"/>
                </a:solidFill>
              </a:rPr>
              <a:t>caminar contigo</a:t>
            </a:r>
            <a:r>
              <a:rPr lang="en-US" sz="3600">
                <a:solidFill>
                  <a:schemeClr val="dk1"/>
                </a:solidFill>
              </a:rPr>
              <a:t>,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600">
                <a:solidFill>
                  <a:schemeClr val="dk1"/>
                </a:solidFill>
              </a:rPr>
              <a:t>no sé dónde iremos 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o con quién nos encontraremos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pero estaré contigo y eso me basta.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(Javi Montes, sj)</a:t>
            </a:r>
            <a:endParaRPr sz="3600"/>
          </a:p>
        </p:txBody>
      </p:sp>
      <p:sp>
        <p:nvSpPr>
          <p:cNvPr id="416" name="Google Shape;416;g29321f2cbed_2_21"/>
          <p:cNvSpPr/>
          <p:nvPr/>
        </p:nvSpPr>
        <p:spPr>
          <a:xfrm rot="10800000">
            <a:off x="2749" y="558"/>
            <a:ext cx="2688076" cy="1332944"/>
          </a:xfrm>
          <a:custGeom>
            <a:rect b="b" l="l" r="r" t="t"/>
            <a:pathLst>
              <a:path extrusionOk="0" h="3949463" w="6936970">
                <a:moveTo>
                  <a:pt x="0" y="0"/>
                </a:moveTo>
                <a:lnTo>
                  <a:pt x="6936970" y="0"/>
                </a:lnTo>
                <a:lnTo>
                  <a:pt x="6936970" y="3949463"/>
                </a:lnTo>
                <a:lnTo>
                  <a:pt x="0" y="3949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99" l="0" r="0" t="0"/>
            </a:stretch>
          </a:blipFill>
          <a:ln>
            <a:noFill/>
          </a:ln>
        </p:spPr>
      </p:sp>
      <p:sp>
        <p:nvSpPr>
          <p:cNvPr id="417" name="Google Shape;417;g29321f2cbed_2_21"/>
          <p:cNvSpPr/>
          <p:nvPr/>
        </p:nvSpPr>
        <p:spPr>
          <a:xfrm rot="10800000">
            <a:off x="15597174" y="558"/>
            <a:ext cx="2688076" cy="1332944"/>
          </a:xfrm>
          <a:custGeom>
            <a:rect b="b" l="l" r="r" t="t"/>
            <a:pathLst>
              <a:path extrusionOk="0" h="3949463" w="6936970">
                <a:moveTo>
                  <a:pt x="0" y="0"/>
                </a:moveTo>
                <a:lnTo>
                  <a:pt x="6936970" y="0"/>
                </a:lnTo>
                <a:lnTo>
                  <a:pt x="6936970" y="3949463"/>
                </a:lnTo>
                <a:lnTo>
                  <a:pt x="0" y="3949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99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e1133698cf_0_2"/>
          <p:cNvSpPr/>
          <p:nvPr/>
        </p:nvSpPr>
        <p:spPr>
          <a:xfrm rot="-5400000">
            <a:off x="-1853896" y="1853896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3" name="Google Shape;423;g2e1133698cf_0_2"/>
          <p:cNvSpPr/>
          <p:nvPr/>
        </p:nvSpPr>
        <p:spPr>
          <a:xfrm rot="-5400000">
            <a:off x="-1853896" y="7241154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4" name="Google Shape;424;g2e1133698cf_0_2"/>
          <p:cNvSpPr txBox="1"/>
          <p:nvPr/>
        </p:nvSpPr>
        <p:spPr>
          <a:xfrm>
            <a:off x="2671575" y="2001950"/>
            <a:ext cx="1486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425" name="Google Shape;425;g2e1133698cf_0_2"/>
          <p:cNvSpPr txBox="1"/>
          <p:nvPr/>
        </p:nvSpPr>
        <p:spPr>
          <a:xfrm>
            <a:off x="3577292" y="400711"/>
            <a:ext cx="11949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992800"/>
                </a:solidFill>
              </a:rPr>
              <a:t>CANCIÓN FINAL</a:t>
            </a:r>
            <a:endParaRPr/>
          </a:p>
        </p:txBody>
      </p:sp>
      <p:pic>
        <p:nvPicPr>
          <p:cNvPr id="426" name="Google Shape;426;g2e1133698cf_0_2" title="A las fronteras del mund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4970" y="2001950"/>
            <a:ext cx="14051950" cy="79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e1133698cf_4_9"/>
          <p:cNvSpPr txBox="1"/>
          <p:nvPr/>
        </p:nvSpPr>
        <p:spPr>
          <a:xfrm>
            <a:off x="1005553" y="546079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Despedida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2e1133698cf_4_9"/>
          <p:cNvSpPr txBox="1"/>
          <p:nvPr/>
        </p:nvSpPr>
        <p:spPr>
          <a:xfrm>
            <a:off x="857625" y="2325275"/>
            <a:ext cx="13947600" cy="57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Terminamos nuestra celebración renovados e invitados a empezar un nuevo curso respondiendo a las llamadas que hemos dejado a los pies de Jesucristo. </a:t>
            </a:r>
            <a:endParaRPr b="0" i="0" sz="5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el nombre del Padre, del Hijo y del Espíritu Santo. Amén. </a:t>
            </a:r>
            <a:endParaRPr b="0" i="0" sz="5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g2e1133698cf_4_9"/>
          <p:cNvSpPr/>
          <p:nvPr/>
        </p:nvSpPr>
        <p:spPr>
          <a:xfrm>
            <a:off x="14980298" y="0"/>
            <a:ext cx="2997630" cy="10369159"/>
          </a:xfrm>
          <a:custGeom>
            <a:rect b="b" l="l" r="r" t="t"/>
            <a:pathLst>
              <a:path extrusionOk="0" h="10369159" w="2997630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4" name="Google Shape;434;g2e1133698cf_4_9"/>
          <p:cNvSpPr txBox="1"/>
          <p:nvPr/>
        </p:nvSpPr>
        <p:spPr>
          <a:xfrm>
            <a:off x="2765924" y="8463974"/>
            <a:ext cx="10131000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rgbClr val="0000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¡Feliz curso!</a:t>
            </a:r>
            <a:endParaRPr b="1" i="0" sz="8300" u="none" cap="none" strike="noStrike">
              <a:solidFill>
                <a:srgbClr val="0000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e1133698cf_4_0"/>
          <p:cNvSpPr/>
          <p:nvPr/>
        </p:nvSpPr>
        <p:spPr>
          <a:xfrm>
            <a:off x="0" y="0"/>
            <a:ext cx="7107382" cy="10287000"/>
          </a:xfrm>
          <a:custGeom>
            <a:rect b="b" l="l" r="r" t="t"/>
            <a:pathLst>
              <a:path extrusionOk="0" h="10287000" w="7107382">
                <a:moveTo>
                  <a:pt x="0" y="0"/>
                </a:moveTo>
                <a:lnTo>
                  <a:pt x="7107382" y="0"/>
                </a:lnTo>
                <a:lnTo>
                  <a:pt x="71073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0" name="Google Shape;440;g2e1133698cf_4_0"/>
          <p:cNvSpPr txBox="1"/>
          <p:nvPr/>
        </p:nvSpPr>
        <p:spPr>
          <a:xfrm>
            <a:off x="7475349" y="5476374"/>
            <a:ext cx="10131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rgbClr val="0000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celebración de</a:t>
            </a:r>
            <a:endParaRPr b="1" i="0" sz="8300" u="none" cap="none" strike="noStrike">
              <a:solidFill>
                <a:srgbClr val="0000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rgbClr val="0000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inicio de curso</a:t>
            </a:r>
            <a:endParaRPr b="1" i="0" sz="8300" u="none" cap="none" strike="noStrike">
              <a:solidFill>
                <a:srgbClr val="0000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pic>
        <p:nvPicPr>
          <p:cNvPr id="441" name="Google Shape;441;g2e1133698cf_4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400" y="7890025"/>
            <a:ext cx="2762500" cy="231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g2e1133698cf_4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1100" y="1431300"/>
            <a:ext cx="7684198" cy="13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g2e1133698cf_4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31195" y="2950700"/>
            <a:ext cx="3824015" cy="18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g2e1133698cf_4_0" title="logo ldf 2425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61198" y="1617875"/>
            <a:ext cx="4497903" cy="3157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"/>
          <p:cNvSpPr/>
          <p:nvPr/>
        </p:nvSpPr>
        <p:spPr>
          <a:xfrm>
            <a:off x="14904098" y="0"/>
            <a:ext cx="2997630" cy="10369159"/>
          </a:xfrm>
          <a:custGeom>
            <a:rect b="b" l="l" r="r" t="t"/>
            <a:pathLst>
              <a:path extrusionOk="0" h="10369159" w="2997630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2"/>
          <p:cNvSpPr txBox="1"/>
          <p:nvPr/>
        </p:nvSpPr>
        <p:spPr>
          <a:xfrm>
            <a:off x="1151795" y="532900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992800"/>
                </a:solidFill>
              </a:rPr>
              <a:t>¿Por qué estamos aquí?</a:t>
            </a:r>
            <a:endParaRPr b="1"/>
          </a:p>
        </p:txBody>
      </p:sp>
      <p:sp>
        <p:nvSpPr>
          <p:cNvPr id="252" name="Google Shape;252;p2"/>
          <p:cNvSpPr txBox="1"/>
          <p:nvPr/>
        </p:nvSpPr>
        <p:spPr>
          <a:xfrm>
            <a:off x="579550" y="2447300"/>
            <a:ext cx="13909200" cy="61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</a:rPr>
              <a:t>Aquí estamos un nuevo curso y queremos empezarlo celebrándolo juntos. Cuesta dejar la vida cómoda de las vacaciones, pero la vuelta al colegio también tiene cosas muy agradables, como ver a nuestros amigos y a los compañeros de clase</a:t>
            </a:r>
            <a:endParaRPr b="1" sz="5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"/>
          <p:cNvSpPr/>
          <p:nvPr/>
        </p:nvSpPr>
        <p:spPr>
          <a:xfrm>
            <a:off x="13397295" y="5679181"/>
            <a:ext cx="10110131" cy="10147029"/>
          </a:xfrm>
          <a:custGeom>
            <a:rect b="b" l="l" r="r" t="t"/>
            <a:pathLst>
              <a:path extrusionOk="0" h="10147029" w="10110131">
                <a:moveTo>
                  <a:pt x="0" y="0"/>
                </a:moveTo>
                <a:lnTo>
                  <a:pt x="10110131" y="0"/>
                </a:lnTo>
                <a:lnTo>
                  <a:pt x="10110131" y="10147029"/>
                </a:lnTo>
                <a:lnTo>
                  <a:pt x="0" y="101470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3"/>
          <p:cNvSpPr txBox="1"/>
          <p:nvPr/>
        </p:nvSpPr>
        <p:spPr>
          <a:xfrm>
            <a:off x="708900" y="596200"/>
            <a:ext cx="15803400" cy="8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chemeClr val="dk1"/>
                </a:solidFill>
              </a:rPr>
              <a:t>Tenemos por delante la tarea de aprender, de ser mejores amigos, de esforzarnos y crecer en todos los sentidos, y para ello necesitamos que el Señor nos acompañe, nos anime, nos dé fuerza. Por eso nos reunimos hoy aquí en la capilla, para pedir al Señor, y a su Madre, la Virgen María, que nos ayuden a aprovechar bien el curso y a</a:t>
            </a:r>
            <a:endParaRPr sz="47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chemeClr val="dk1"/>
                </a:solidFill>
              </a:rPr>
              <a:t>ser mejores</a:t>
            </a:r>
            <a:r>
              <a:rPr lang="en-US" sz="4700">
                <a:solidFill>
                  <a:srgbClr val="FFFBE1"/>
                </a:solidFill>
              </a:rPr>
              <a:t>.</a:t>
            </a:r>
            <a:endParaRPr sz="4700">
              <a:solidFill>
                <a:srgbClr val="FFFBE1"/>
              </a:solidFill>
            </a:endParaRPr>
          </a:p>
          <a:p>
            <a:pPr indent="0" lvl="0" marL="142875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chemeClr val="dk1"/>
                </a:solidFill>
              </a:rPr>
              <a:t>Jesús nos dice: </a:t>
            </a:r>
            <a:r>
              <a:rPr b="1" i="1" lang="en-US" sz="4700">
                <a:solidFill>
                  <a:schemeClr val="dk1"/>
                </a:solidFill>
              </a:rPr>
              <a:t>Ven, sígueme.</a:t>
            </a:r>
            <a:endParaRPr b="1" i="1" sz="4700">
              <a:solidFill>
                <a:schemeClr val="dk1"/>
              </a:solidFill>
            </a:endParaRPr>
          </a:p>
          <a:p>
            <a:pPr indent="0" lvl="0" marL="142875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700">
                <a:solidFill>
                  <a:schemeClr val="dk1"/>
                </a:solidFill>
              </a:rPr>
              <a:t>¿Cuál va a ser nuestra respuesta?</a:t>
            </a:r>
            <a:endParaRPr b="1" i="1" sz="47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9321f2cbed_0_88"/>
          <p:cNvSpPr/>
          <p:nvPr/>
        </p:nvSpPr>
        <p:spPr>
          <a:xfrm rot="5400000">
            <a:off x="15201900" y="-10287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g29321f2cbed_0_88"/>
          <p:cNvSpPr/>
          <p:nvPr/>
        </p:nvSpPr>
        <p:spPr>
          <a:xfrm rot="-5400000">
            <a:off x="-1549550" y="74134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g29321f2cbed_0_88"/>
          <p:cNvSpPr/>
          <p:nvPr/>
        </p:nvSpPr>
        <p:spPr>
          <a:xfrm>
            <a:off x="9805740" y="6337540"/>
            <a:ext cx="6936970" cy="3949463"/>
          </a:xfrm>
          <a:custGeom>
            <a:rect b="b" l="l" r="r" t="t"/>
            <a:pathLst>
              <a:path extrusionOk="0" h="3949463" w="6936970">
                <a:moveTo>
                  <a:pt x="0" y="0"/>
                </a:moveTo>
                <a:lnTo>
                  <a:pt x="6936970" y="0"/>
                </a:lnTo>
                <a:lnTo>
                  <a:pt x="6936970" y="3949463"/>
                </a:lnTo>
                <a:lnTo>
                  <a:pt x="0" y="3949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99" l="0" r="0" t="0"/>
            </a:stretch>
          </a:blipFill>
          <a:ln>
            <a:noFill/>
          </a:ln>
        </p:spPr>
      </p:sp>
      <p:sp>
        <p:nvSpPr>
          <p:cNvPr id="266" name="Google Shape;266;g29321f2cbed_0_88"/>
          <p:cNvSpPr txBox="1"/>
          <p:nvPr/>
        </p:nvSpPr>
        <p:spPr>
          <a:xfrm>
            <a:off x="3385575" y="3086100"/>
            <a:ext cx="8616000" cy="6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550">
                <a:solidFill>
                  <a:schemeClr val="dk1"/>
                </a:solidFill>
              </a:rPr>
              <a:t>Así pues, </a:t>
            </a:r>
            <a:endParaRPr b="1" sz="45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n-US" sz="4550">
                <a:solidFill>
                  <a:schemeClr val="dk1"/>
                </a:solidFill>
              </a:rPr>
              <a:t>te saludamos, Jesús, </a:t>
            </a:r>
            <a:endParaRPr b="1" sz="45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n-US" sz="4550">
                <a:solidFill>
                  <a:schemeClr val="dk1"/>
                </a:solidFill>
              </a:rPr>
              <a:t>en el nombre del Padre, </a:t>
            </a:r>
            <a:endParaRPr b="1" sz="45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n-US" sz="4550">
                <a:solidFill>
                  <a:schemeClr val="dk1"/>
                </a:solidFill>
              </a:rPr>
              <a:t>del Hijo, </a:t>
            </a:r>
            <a:endParaRPr b="1" sz="45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550">
                <a:solidFill>
                  <a:schemeClr val="dk1"/>
                </a:solidFill>
              </a:rPr>
              <a:t>del Espíritu Santo. </a:t>
            </a:r>
            <a:endParaRPr b="1" sz="45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550">
                <a:solidFill>
                  <a:schemeClr val="dk1"/>
                </a:solidFill>
              </a:rPr>
              <a:t>Amén. </a:t>
            </a:r>
            <a:endParaRPr b="1" sz="455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6700">
              <a:solidFill>
                <a:schemeClr val="dk1"/>
              </a:solidFill>
            </a:endParaRPr>
          </a:p>
        </p:txBody>
      </p:sp>
      <p:sp>
        <p:nvSpPr>
          <p:cNvPr id="267" name="Google Shape;267;g29321f2cbed_0_88"/>
          <p:cNvSpPr txBox="1"/>
          <p:nvPr/>
        </p:nvSpPr>
        <p:spPr>
          <a:xfrm>
            <a:off x="762000" y="392100"/>
            <a:ext cx="14127000" cy="21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>
                <a:solidFill>
                  <a:srgbClr val="992800"/>
                </a:solidFill>
              </a:rPr>
              <a:t>Decía Jesús: </a:t>
            </a:r>
            <a:r>
              <a:rPr b="1" lang="en-US" sz="4150">
                <a:solidFill>
                  <a:srgbClr val="992800"/>
                </a:solidFill>
              </a:rPr>
              <a:t>"Porque donde dos o tres están reunidos en mi nombre, allí estoy yo en medio de ellos"</a:t>
            </a:r>
            <a:endParaRPr sz="1000">
              <a:solidFill>
                <a:srgbClr val="9928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"/>
          <p:cNvSpPr/>
          <p:nvPr/>
        </p:nvSpPr>
        <p:spPr>
          <a:xfrm rot="5400000">
            <a:off x="16051212" y="-375475"/>
            <a:ext cx="2551176" cy="2808351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4"/>
          <p:cNvSpPr/>
          <p:nvPr/>
        </p:nvSpPr>
        <p:spPr>
          <a:xfrm rot="-5400000">
            <a:off x="-405373" y="8684986"/>
            <a:ext cx="1810512" cy="1728216"/>
          </a:xfrm>
          <a:custGeom>
            <a:rect b="b" l="l" r="r" t="t"/>
            <a:pathLst>
              <a:path extrusionOk="0" h="4114800" w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4"/>
          <p:cNvSpPr/>
          <p:nvPr/>
        </p:nvSpPr>
        <p:spPr>
          <a:xfrm>
            <a:off x="15756216" y="7245926"/>
            <a:ext cx="4630427" cy="3041087"/>
          </a:xfrm>
          <a:custGeom>
            <a:rect b="b" l="l" r="r" t="t"/>
            <a:pathLst>
              <a:path extrusionOk="0" h="3949463" w="6936970">
                <a:moveTo>
                  <a:pt x="0" y="0"/>
                </a:moveTo>
                <a:lnTo>
                  <a:pt x="6936970" y="0"/>
                </a:lnTo>
                <a:lnTo>
                  <a:pt x="6936970" y="3949463"/>
                </a:lnTo>
                <a:lnTo>
                  <a:pt x="0" y="3949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96" l="0" r="0" t="0"/>
            </a:stretch>
          </a:blipFill>
          <a:ln>
            <a:noFill/>
          </a:ln>
        </p:spPr>
      </p:sp>
      <p:sp>
        <p:nvSpPr>
          <p:cNvPr id="275" name="Google Shape;275;p4"/>
          <p:cNvSpPr txBox="1"/>
          <p:nvPr/>
        </p:nvSpPr>
        <p:spPr>
          <a:xfrm>
            <a:off x="1260050" y="2208050"/>
            <a:ext cx="14397000" cy="73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100"/>
              <a:t>Dejemos un momento para pensar aquello por lo que ahora querríamos </a:t>
            </a:r>
            <a:endParaRPr b="1" i="1" sz="31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100"/>
              <a:t>pedir perdón</a:t>
            </a:r>
            <a:endParaRPr b="1" i="1" sz="3100" u="none" cap="none" strike="noStrike">
              <a:solidFill>
                <a:srgbClr val="000000"/>
              </a:solidFill>
            </a:endParaRPr>
          </a:p>
          <a:p>
            <a:pPr indent="-425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US" sz="3100">
                <a:solidFill>
                  <a:schemeClr val="dk1"/>
                </a:solidFill>
              </a:rPr>
              <a:t>Por las veces en las que cerramos nuestro corazón a tu amor y no nos acordamos de ti como deberíamos. Te pedimos perdón, Señor.</a:t>
            </a:r>
            <a:endParaRPr sz="3100">
              <a:solidFill>
                <a:schemeClr val="dk1"/>
              </a:solidFill>
            </a:endParaRPr>
          </a:p>
          <a:p>
            <a:pPr indent="277200" lvl="0" marL="179999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rgbClr val="058789"/>
                </a:solidFill>
              </a:rPr>
              <a:t>Todos: Te pedimos perdón, Señor.</a:t>
            </a:r>
            <a:endParaRPr sz="3100">
              <a:solidFill>
                <a:srgbClr val="058789"/>
              </a:solidFill>
            </a:endParaRPr>
          </a:p>
          <a:p>
            <a:pPr indent="-4254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US" sz="3100">
                <a:solidFill>
                  <a:schemeClr val="dk1"/>
                </a:solidFill>
              </a:rPr>
              <a:t>Por las veces en las que preferimos vivir solo para nosotros mismos, sin preocuparnos de las llamadas que existen a nuestro alrededor de personas que nos rodean. Te pedimos perdón, Señor.</a:t>
            </a:r>
            <a:endParaRPr sz="3100">
              <a:solidFill>
                <a:schemeClr val="dk1"/>
              </a:solidFill>
            </a:endParaRPr>
          </a:p>
          <a:p>
            <a:pPr indent="277200" lvl="0" marL="179999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rgbClr val="058789"/>
                </a:solidFill>
              </a:rPr>
              <a:t>Todos: Te pedimos perdón, Señor.</a:t>
            </a:r>
            <a:endParaRPr sz="3100">
              <a:solidFill>
                <a:srgbClr val="058789"/>
              </a:solidFill>
            </a:endParaRPr>
          </a:p>
          <a:p>
            <a:pPr indent="-4254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US" sz="3100">
                <a:solidFill>
                  <a:schemeClr val="dk1"/>
                </a:solidFill>
              </a:rPr>
              <a:t>Por las veces en las que perdemos la ilusión y el tono positivo y solo pensamos en criticar y protestar por lo que nos toca vivir. Te pedimos perdón, Señor.</a:t>
            </a:r>
            <a:endParaRPr sz="3100">
              <a:solidFill>
                <a:schemeClr val="dk1"/>
              </a:solidFill>
            </a:endParaRPr>
          </a:p>
          <a:p>
            <a:pPr indent="277200" lvl="0" marL="179999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rgbClr val="058789"/>
                </a:solidFill>
              </a:rPr>
              <a:t>Todos: Te pedimos perdón, Señor.</a:t>
            </a:r>
            <a:endParaRPr sz="3100">
              <a:solidFill>
                <a:srgbClr val="058789"/>
              </a:solidFill>
            </a:endParaRPr>
          </a:p>
        </p:txBody>
      </p:sp>
      <p:sp>
        <p:nvSpPr>
          <p:cNvPr id="276" name="Google Shape;276;p4"/>
          <p:cNvSpPr txBox="1"/>
          <p:nvPr/>
        </p:nvSpPr>
        <p:spPr>
          <a:xfrm>
            <a:off x="2556278" y="4515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992800"/>
                </a:solidFill>
              </a:rPr>
              <a:t>Peticiones de perdón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9321f2cbed_1_0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g29321f2cbed_1_0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g29321f2cbed_1_0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g29321f2cbed_1_0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g29321f2cbed_1_0"/>
          <p:cNvSpPr txBox="1"/>
          <p:nvPr/>
        </p:nvSpPr>
        <p:spPr>
          <a:xfrm>
            <a:off x="1545300" y="3691050"/>
            <a:ext cx="15197400" cy="19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5400">
                <a:solidFill>
                  <a:schemeClr val="dk1"/>
                </a:solidFill>
              </a:rPr>
              <a:t>Lector</a:t>
            </a:r>
            <a:r>
              <a:rPr i="1" lang="en-US" sz="5400">
                <a:solidFill>
                  <a:schemeClr val="dk1"/>
                </a:solidFill>
              </a:rPr>
              <a:t>: Bendito eres, Señor, enséñame tus leyes.</a:t>
            </a:r>
            <a:endParaRPr i="1" sz="5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5400">
                <a:solidFill>
                  <a:schemeClr val="dk1"/>
                </a:solidFill>
              </a:rPr>
              <a:t>Todos</a:t>
            </a:r>
            <a:r>
              <a:rPr i="1" lang="en-US" sz="5400">
                <a:solidFill>
                  <a:schemeClr val="dk1"/>
                </a:solidFill>
              </a:rPr>
              <a:t>: </a:t>
            </a:r>
            <a:r>
              <a:rPr i="1" lang="en-US" sz="5400">
                <a:solidFill>
                  <a:schemeClr val="dk1"/>
                </a:solidFill>
              </a:rPr>
              <a:t>Bendito eres, Señor, enséñame tus leyes.</a:t>
            </a:r>
            <a:endParaRPr sz="5000"/>
          </a:p>
        </p:txBody>
      </p:sp>
      <p:sp>
        <p:nvSpPr>
          <p:cNvPr id="286" name="Google Shape;286;g29321f2cbed_1_0"/>
          <p:cNvSpPr txBox="1"/>
          <p:nvPr/>
        </p:nvSpPr>
        <p:spPr>
          <a:xfrm>
            <a:off x="2761628" y="1162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992800"/>
                </a:solidFill>
              </a:rPr>
              <a:t>SALMO (119, 9-16)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9321f2cbed_0_174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g29321f2cbed_0_174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g29321f2cbed_0_174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g29321f2cbed_0_174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g29321f2cbed_0_174"/>
          <p:cNvSpPr txBox="1"/>
          <p:nvPr/>
        </p:nvSpPr>
        <p:spPr>
          <a:xfrm>
            <a:off x="2382000" y="3029075"/>
            <a:ext cx="15197400" cy="3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</a:rPr>
              <a:t>L</a:t>
            </a:r>
            <a:r>
              <a:rPr lang="en-US" sz="4000">
                <a:solidFill>
                  <a:schemeClr val="dk1"/>
                </a:solidFill>
              </a:rPr>
              <a:t>ector: 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</a:rPr>
              <a:t>¿Cómo podrá un joven andar honestamente?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</a:rPr>
              <a:t>Cumpliendo tus palabras.Te busco de todo corazón,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</a:rPr>
              <a:t>no consientas que me desvíe de tus mandamientos.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</a:rPr>
              <a:t>En mi corazón escondo tus consignas, así no pecaré contra ti.</a:t>
            </a:r>
            <a:endParaRPr sz="5500"/>
          </a:p>
        </p:txBody>
      </p:sp>
      <p:sp>
        <p:nvSpPr>
          <p:cNvPr id="296" name="Google Shape;296;g29321f2cbed_0_174"/>
          <p:cNvSpPr txBox="1"/>
          <p:nvPr/>
        </p:nvSpPr>
        <p:spPr>
          <a:xfrm>
            <a:off x="2761628" y="1162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992800"/>
                </a:solidFill>
              </a:rPr>
              <a:t>SALMO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9321f2cbed_0_183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g29321f2cbed_0_183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g29321f2cbed_0_183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g29321f2cbed_0_183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g29321f2cbed_0_183"/>
          <p:cNvSpPr txBox="1"/>
          <p:nvPr/>
        </p:nvSpPr>
        <p:spPr>
          <a:xfrm>
            <a:off x="1545300" y="4239225"/>
            <a:ext cx="15197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5400">
                <a:solidFill>
                  <a:schemeClr val="dk1"/>
                </a:solidFill>
              </a:rPr>
              <a:t>Todos</a:t>
            </a:r>
            <a:r>
              <a:rPr i="1" lang="en-US" sz="5400">
                <a:solidFill>
                  <a:schemeClr val="dk1"/>
                </a:solidFill>
              </a:rPr>
              <a:t>: Bendito eres, Señor, enséñame tus leyes.</a:t>
            </a:r>
            <a:endParaRPr sz="5000"/>
          </a:p>
        </p:txBody>
      </p:sp>
      <p:sp>
        <p:nvSpPr>
          <p:cNvPr id="306" name="Google Shape;306;g29321f2cbed_0_183"/>
          <p:cNvSpPr txBox="1"/>
          <p:nvPr/>
        </p:nvSpPr>
        <p:spPr>
          <a:xfrm>
            <a:off x="2761628" y="1162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992800"/>
                </a:solidFill>
              </a:rPr>
              <a:t>SALMO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