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10287000" cx="18288000"/>
  <p:notesSz cx="6858000" cy="9144000"/>
  <p:embeddedFontLst>
    <p:embeddedFont>
      <p:font typeface="Caveat"/>
      <p:regular r:id="rId23"/>
      <p:bold r:id="rId24"/>
    </p:embeddedFont>
    <p:embeddedFont>
      <p:font typeface="Cedarville Cursive"/>
      <p:regular r:id="rId25"/>
    </p:embeddedFont>
    <p:embeddedFont>
      <p:font typeface="Merriweather"/>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30" roundtripDataSignature="AMtx7mjCQ2hLuqqYBbHNh8bIfPHUiflB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Caveat-bold.fntdata"/><Relationship Id="rId23" Type="http://schemas.openxmlformats.org/officeDocument/2006/relationships/font" Target="fonts/Cavea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regular.fntdata"/><Relationship Id="rId25" Type="http://schemas.openxmlformats.org/officeDocument/2006/relationships/font" Target="fonts/CedarvilleCursive-regular.fntdata"/><Relationship Id="rId28" Type="http://schemas.openxmlformats.org/officeDocument/2006/relationships/font" Target="fonts/Merriweather-italic.fntdata"/><Relationship Id="rId27" Type="http://schemas.openxmlformats.org/officeDocument/2006/relationships/font" Target="fonts/Merriweather-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erriweather-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e114902e5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g2e114902e5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a03fe24c8b_0_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8" name="Google Shape;168;g2a03fe24c8b_0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a03fe24c8b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0" name="Google Shape;180;g2a03fe24c8b_0_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a03fe24c8b_0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9" name="Google Shape;189;g2a03fe24c8b_0_6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a03fe24c8b_0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1" name="Google Shape;201;g2a03fe24c8b_0_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a03fe24c8b_0_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9" name="Google Shape;209;g2a03fe24c8b_0_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a03fe24c8b_0_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1" name="Google Shape;221;g2a03fe24c8b_0_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4" name="Google Shape;23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e114902e55_0_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2" name="Google Shape;242;g2e114902e55_0_8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5" name="Google Shape;105;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9897f1dcb0_2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3" name="Google Shape;123;g29897f1dcb0_2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9322e5a984_7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5" name="Google Shape;135;g29322e5a984_7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a03fe24c8b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g2a03fe24c8b_0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a03fe24c8b_0_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 name="Google Shape;156;g2a03fe24c8b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1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1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1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1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2"/>
          <p:cNvSpPr/>
          <p:nvPr>
            <p:ph idx="2" type="pic"/>
          </p:nvPr>
        </p:nvSpPr>
        <p:spPr>
          <a:xfrm>
            <a:off x="1792288" y="612775"/>
            <a:ext cx="5486400" cy="4114800"/>
          </a:xfrm>
          <a:prstGeom prst="rect">
            <a:avLst/>
          </a:prstGeom>
          <a:noFill/>
          <a:ln>
            <a:noFill/>
          </a:ln>
        </p:spPr>
      </p:sp>
      <p:sp>
        <p:nvSpPr>
          <p:cNvPr id="64" name="Google Shape;64;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7.png"/><Relationship Id="rId6"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7.png"/><Relationship Id="rId6"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1"/>
        </a:solidFill>
      </p:bgPr>
    </p:bg>
    <p:spTree>
      <p:nvGrpSpPr>
        <p:cNvPr id="83" name="Shape 83"/>
        <p:cNvGrpSpPr/>
        <p:nvPr/>
      </p:nvGrpSpPr>
      <p:grpSpPr>
        <a:xfrm>
          <a:off x="0" y="0"/>
          <a:ext cx="0" cy="0"/>
          <a:chOff x="0" y="0"/>
          <a:chExt cx="0" cy="0"/>
        </a:xfrm>
      </p:grpSpPr>
      <p:sp>
        <p:nvSpPr>
          <p:cNvPr id="84" name="Google Shape;84;g2e114902e55_0_0"/>
          <p:cNvSpPr/>
          <p:nvPr/>
        </p:nvSpPr>
        <p:spPr>
          <a:xfrm>
            <a:off x="0" y="0"/>
            <a:ext cx="7107382" cy="10287000"/>
          </a:xfrm>
          <a:custGeom>
            <a:rect b="b" l="l" r="r" t="t"/>
            <a:pathLst>
              <a:path extrusionOk="0" h="10287000" w="7107382">
                <a:moveTo>
                  <a:pt x="0" y="0"/>
                </a:moveTo>
                <a:lnTo>
                  <a:pt x="7107382" y="0"/>
                </a:lnTo>
                <a:lnTo>
                  <a:pt x="7107382" y="10287000"/>
                </a:lnTo>
                <a:lnTo>
                  <a:pt x="0" y="10287000"/>
                </a:lnTo>
                <a:lnTo>
                  <a:pt x="0" y="0"/>
                </a:lnTo>
                <a:close/>
              </a:path>
            </a:pathLst>
          </a:custGeom>
          <a:blipFill rotWithShape="1">
            <a:blip r:embed="rId3">
              <a:alphaModFix/>
            </a:blip>
            <a:stretch>
              <a:fillRect b="0" l="0" r="0" t="0"/>
            </a:stretch>
          </a:blipFill>
          <a:ln>
            <a:noFill/>
          </a:ln>
        </p:spPr>
      </p:sp>
      <p:sp>
        <p:nvSpPr>
          <p:cNvPr id="85" name="Google Shape;85;g2e114902e55_0_0"/>
          <p:cNvSpPr txBox="1"/>
          <p:nvPr/>
        </p:nvSpPr>
        <p:spPr>
          <a:xfrm>
            <a:off x="7475199" y="5818549"/>
            <a:ext cx="10131000" cy="3066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8300"/>
              <a:buFont typeface="Arial"/>
              <a:buNone/>
            </a:pPr>
            <a:r>
              <a:rPr b="1" i="0" lang="en-US" sz="8300" u="none" cap="none" strike="noStrike">
                <a:solidFill>
                  <a:srgbClr val="000000"/>
                </a:solidFill>
                <a:latin typeface="Cedarville Cursive"/>
                <a:ea typeface="Cedarville Cursive"/>
                <a:cs typeface="Cedarville Cursive"/>
                <a:sym typeface="Cedarville Cursive"/>
              </a:rPr>
              <a:t>celebración </a:t>
            </a:r>
            <a:r>
              <a:rPr b="1" lang="en-US" sz="8300">
                <a:latin typeface="Cedarville Cursive"/>
                <a:ea typeface="Cedarville Cursive"/>
                <a:cs typeface="Cedarville Cursive"/>
                <a:sym typeface="Cedarville Cursive"/>
              </a:rPr>
              <a:t>final de curso</a:t>
            </a:r>
            <a:endParaRPr b="1" i="0" sz="8300" u="none" cap="none" strike="noStrike">
              <a:solidFill>
                <a:srgbClr val="000000"/>
              </a:solidFill>
              <a:latin typeface="Cedarville Cursive"/>
              <a:ea typeface="Cedarville Cursive"/>
              <a:cs typeface="Cedarville Cursive"/>
              <a:sym typeface="Cedarville Cursive"/>
            </a:endParaRPr>
          </a:p>
        </p:txBody>
      </p:sp>
      <p:pic>
        <p:nvPicPr>
          <p:cNvPr id="86" name="Google Shape;86;g2e114902e55_0_0"/>
          <p:cNvPicPr preferRelativeResize="0"/>
          <p:nvPr/>
        </p:nvPicPr>
        <p:blipFill>
          <a:blip r:embed="rId4">
            <a:alphaModFix/>
          </a:blip>
          <a:stretch>
            <a:fillRect/>
          </a:stretch>
        </p:blipFill>
        <p:spPr>
          <a:xfrm>
            <a:off x="5415000" y="603925"/>
            <a:ext cx="7684198" cy="1395750"/>
          </a:xfrm>
          <a:prstGeom prst="rect">
            <a:avLst/>
          </a:prstGeom>
          <a:noFill/>
          <a:ln>
            <a:noFill/>
          </a:ln>
        </p:spPr>
      </p:pic>
      <p:pic>
        <p:nvPicPr>
          <p:cNvPr id="87" name="Google Shape;87;g2e114902e55_0_0"/>
          <p:cNvPicPr preferRelativeResize="0"/>
          <p:nvPr/>
        </p:nvPicPr>
        <p:blipFill>
          <a:blip r:embed="rId5">
            <a:alphaModFix/>
          </a:blip>
          <a:stretch>
            <a:fillRect/>
          </a:stretch>
        </p:blipFill>
        <p:spPr>
          <a:xfrm>
            <a:off x="7676020" y="2206050"/>
            <a:ext cx="3824015" cy="1824250"/>
          </a:xfrm>
          <a:prstGeom prst="rect">
            <a:avLst/>
          </a:prstGeom>
          <a:noFill/>
          <a:ln>
            <a:noFill/>
          </a:ln>
        </p:spPr>
      </p:pic>
      <p:pic>
        <p:nvPicPr>
          <p:cNvPr id="88" name="Google Shape;88;g2e114902e55_0_0" title="logo ldf 2425.png"/>
          <p:cNvPicPr preferRelativeResize="0"/>
          <p:nvPr/>
        </p:nvPicPr>
        <p:blipFill>
          <a:blip r:embed="rId6">
            <a:alphaModFix/>
          </a:blip>
          <a:stretch>
            <a:fillRect/>
          </a:stretch>
        </p:blipFill>
        <p:spPr>
          <a:xfrm>
            <a:off x="13275098" y="1176600"/>
            <a:ext cx="4497903" cy="315707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1"/>
        </a:solidFill>
      </p:bgPr>
    </p:bg>
    <p:spTree>
      <p:nvGrpSpPr>
        <p:cNvPr id="169" name="Shape 169"/>
        <p:cNvGrpSpPr/>
        <p:nvPr/>
      </p:nvGrpSpPr>
      <p:grpSpPr>
        <a:xfrm>
          <a:off x="0" y="0"/>
          <a:ext cx="0" cy="0"/>
          <a:chOff x="0" y="0"/>
          <a:chExt cx="0" cy="0"/>
        </a:xfrm>
      </p:grpSpPr>
      <p:sp>
        <p:nvSpPr>
          <p:cNvPr id="170" name="Google Shape;170;g2a03fe24c8b_0_41"/>
          <p:cNvSpPr txBox="1"/>
          <p:nvPr/>
        </p:nvSpPr>
        <p:spPr>
          <a:xfrm>
            <a:off x="1367250" y="325550"/>
            <a:ext cx="8463900" cy="80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71" name="Google Shape;171;g2a03fe24c8b_0_41"/>
          <p:cNvSpPr txBox="1"/>
          <p:nvPr/>
        </p:nvSpPr>
        <p:spPr>
          <a:xfrm>
            <a:off x="672775" y="390650"/>
            <a:ext cx="6836400" cy="106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72" name="Google Shape;172;g2a03fe24c8b_0_41"/>
          <p:cNvSpPr txBox="1"/>
          <p:nvPr/>
        </p:nvSpPr>
        <p:spPr>
          <a:xfrm>
            <a:off x="11198500" y="607675"/>
            <a:ext cx="714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73" name="Google Shape;173;g2a03fe24c8b_0_41"/>
          <p:cNvSpPr txBox="1"/>
          <p:nvPr/>
        </p:nvSpPr>
        <p:spPr>
          <a:xfrm>
            <a:off x="11350900" y="760075"/>
            <a:ext cx="714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74" name="Google Shape;174;g2a03fe24c8b_0_41"/>
          <p:cNvSpPr txBox="1"/>
          <p:nvPr/>
        </p:nvSpPr>
        <p:spPr>
          <a:xfrm>
            <a:off x="846400" y="499150"/>
            <a:ext cx="5425500" cy="108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75" name="Google Shape;175;g2a03fe24c8b_0_41"/>
          <p:cNvSpPr txBox="1"/>
          <p:nvPr/>
        </p:nvSpPr>
        <p:spPr>
          <a:xfrm>
            <a:off x="10962300" y="390650"/>
            <a:ext cx="6836400" cy="4032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400"/>
              <a:buFont typeface="Arial"/>
              <a:buNone/>
            </a:pPr>
            <a:r>
              <a:rPr b="1" i="0" lang="en-US" sz="3400" u="none" cap="none" strike="noStrike">
                <a:solidFill>
                  <a:schemeClr val="accent2"/>
                </a:solidFill>
                <a:latin typeface="Calibri"/>
                <a:ea typeface="Calibri"/>
                <a:cs typeface="Calibri"/>
                <a:sym typeface="Calibri"/>
              </a:rPr>
              <a:t>INDICACIONES:</a:t>
            </a:r>
            <a:r>
              <a:rPr b="1" i="0" lang="en-US" sz="2700" u="none" cap="none" strike="noStrike">
                <a:solidFill>
                  <a:schemeClr val="accent2"/>
                </a:solidFill>
                <a:latin typeface="Calibri"/>
                <a:ea typeface="Calibri"/>
                <a:cs typeface="Calibri"/>
                <a:sym typeface="Calibri"/>
              </a:rPr>
              <a:t> el profesor reparte esta </a:t>
            </a:r>
            <a:r>
              <a:rPr b="1" i="0" lang="en-US" sz="2700" u="sng" cap="none" strike="noStrike">
                <a:solidFill>
                  <a:schemeClr val="accent2"/>
                </a:solidFill>
                <a:latin typeface="Calibri"/>
                <a:ea typeface="Calibri"/>
                <a:cs typeface="Calibri"/>
                <a:sym typeface="Calibri"/>
              </a:rPr>
              <a:t>tira de película </a:t>
            </a:r>
            <a:r>
              <a:rPr b="1" i="0" lang="en-US" sz="2700" u="none" cap="none" strike="noStrike">
                <a:solidFill>
                  <a:schemeClr val="accent2"/>
                </a:solidFill>
                <a:latin typeface="Calibri"/>
                <a:ea typeface="Calibri"/>
                <a:cs typeface="Calibri"/>
                <a:sym typeface="Calibri"/>
              </a:rPr>
              <a:t> e invita a los alumnos a dibujar o expresar como quieran los 3 momentos, uno en cada filmina, en los que han podido ver la presencia de Dios durante este curso. </a:t>
            </a:r>
            <a:endParaRPr b="1" i="0" sz="2700" u="none" cap="none" strike="noStrike">
              <a:solidFill>
                <a:schemeClr val="accent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400"/>
              <a:buFont typeface="Arial"/>
              <a:buNone/>
            </a:pPr>
            <a:r>
              <a:rPr b="1" i="0" lang="en-US" sz="2700" u="none" cap="none" strike="noStrike">
                <a:solidFill>
                  <a:schemeClr val="accent2"/>
                </a:solidFill>
                <a:latin typeface="Calibri"/>
                <a:ea typeface="Calibri"/>
                <a:cs typeface="Calibri"/>
                <a:sym typeface="Calibri"/>
              </a:rPr>
              <a:t>Las tiras de película de todos los alumnos se pueden llevar al aula y pegarlas en algún mural para que se queden hasta final de curso</a:t>
            </a:r>
            <a:endParaRPr b="1" i="0" sz="2700" u="none" cap="none" strike="noStrike">
              <a:solidFill>
                <a:schemeClr val="accent2"/>
              </a:solidFill>
              <a:latin typeface="Calibri"/>
              <a:ea typeface="Calibri"/>
              <a:cs typeface="Calibri"/>
              <a:sym typeface="Calibri"/>
            </a:endParaRPr>
          </a:p>
        </p:txBody>
      </p:sp>
      <p:sp>
        <p:nvSpPr>
          <p:cNvPr id="176" name="Google Shape;176;g2a03fe24c8b_0_41"/>
          <p:cNvSpPr txBox="1"/>
          <p:nvPr/>
        </p:nvSpPr>
        <p:spPr>
          <a:xfrm>
            <a:off x="5440850" y="8824800"/>
            <a:ext cx="12897900" cy="1462200"/>
          </a:xfrm>
          <a:prstGeom prst="rect">
            <a:avLst/>
          </a:prstGeom>
          <a:noFill/>
          <a:ln>
            <a:noFill/>
          </a:ln>
        </p:spPr>
        <p:txBody>
          <a:bodyPr anchorCtr="0" anchor="t" bIns="91425" lIns="91425" spcFirstLastPara="1" rIns="91425" wrap="square" tIns="91425">
            <a:spAutoFit/>
          </a:bodyPr>
          <a:lstStyle/>
          <a:p>
            <a:pPr indent="0" lvl="0" marL="0" marR="0" rtl="0" algn="ctr">
              <a:lnSpc>
                <a:spcPct val="140000"/>
              </a:lnSpc>
              <a:spcBef>
                <a:spcPts val="0"/>
              </a:spcBef>
              <a:spcAft>
                <a:spcPts val="0"/>
              </a:spcAft>
              <a:buClr>
                <a:srgbClr val="000000"/>
              </a:buClr>
              <a:buSzPts val="8300"/>
              <a:buFont typeface="Arial"/>
              <a:buNone/>
            </a:pPr>
            <a:r>
              <a:rPr b="1" i="0" lang="en-US" sz="8300" u="none" cap="none" strike="noStrike">
                <a:solidFill>
                  <a:schemeClr val="dk1"/>
                </a:solidFill>
                <a:latin typeface="Cedarville Cursive"/>
                <a:ea typeface="Cedarville Cursive"/>
                <a:cs typeface="Cedarville Cursive"/>
                <a:sym typeface="Cedarville Cursive"/>
              </a:rPr>
              <a:t>celebración final de curso</a:t>
            </a:r>
            <a:endParaRPr b="0" i="0" sz="1400" u="none" cap="none" strike="noStrike">
              <a:solidFill>
                <a:srgbClr val="000000"/>
              </a:solidFill>
              <a:latin typeface="Arial"/>
              <a:ea typeface="Arial"/>
              <a:cs typeface="Arial"/>
              <a:sym typeface="Arial"/>
            </a:endParaRPr>
          </a:p>
        </p:txBody>
      </p:sp>
      <p:pic>
        <p:nvPicPr>
          <p:cNvPr id="177" name="Google Shape;177;g2a03fe24c8b_0_41"/>
          <p:cNvPicPr preferRelativeResize="0"/>
          <p:nvPr/>
        </p:nvPicPr>
        <p:blipFill rotWithShape="1">
          <a:blip r:embed="rId3">
            <a:alphaModFix/>
          </a:blip>
          <a:srcRect b="0" l="0" r="0" t="0"/>
          <a:stretch/>
        </p:blipFill>
        <p:spPr>
          <a:xfrm rot="787407">
            <a:off x="674800" y="3964113"/>
            <a:ext cx="12192001" cy="3752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1"/>
        </a:solidFill>
      </p:bgPr>
    </p:bg>
    <p:spTree>
      <p:nvGrpSpPr>
        <p:cNvPr id="181" name="Shape 181"/>
        <p:cNvGrpSpPr/>
        <p:nvPr/>
      </p:nvGrpSpPr>
      <p:grpSpPr>
        <a:xfrm>
          <a:off x="0" y="0"/>
          <a:ext cx="0" cy="0"/>
          <a:chOff x="0" y="0"/>
          <a:chExt cx="0" cy="0"/>
        </a:xfrm>
      </p:grpSpPr>
      <p:sp>
        <p:nvSpPr>
          <p:cNvPr id="182" name="Google Shape;182;g2a03fe24c8b_0_53"/>
          <p:cNvSpPr/>
          <p:nvPr/>
        </p:nvSpPr>
        <p:spPr>
          <a:xfrm rot="-5400000">
            <a:off x="-1853896" y="1853896"/>
            <a:ext cx="5898762" cy="2190969"/>
          </a:xfrm>
          <a:custGeom>
            <a:rect b="b" l="l" r="r" t="t"/>
            <a:pathLst>
              <a:path extrusionOk="0" h="2190969" w="5898762">
                <a:moveTo>
                  <a:pt x="0" y="0"/>
                </a:moveTo>
                <a:lnTo>
                  <a:pt x="5898761" y="0"/>
                </a:lnTo>
                <a:lnTo>
                  <a:pt x="5898761" y="2190969"/>
                </a:lnTo>
                <a:lnTo>
                  <a:pt x="0" y="2190969"/>
                </a:lnTo>
                <a:lnTo>
                  <a:pt x="0" y="0"/>
                </a:lnTo>
                <a:close/>
              </a:path>
            </a:pathLst>
          </a:custGeom>
          <a:blipFill rotWithShape="1">
            <a:blip r:embed="rId3">
              <a:alphaModFix/>
            </a:blip>
            <a:stretch>
              <a:fillRect b="0" l="0" r="0" t="0"/>
            </a:stretch>
          </a:blipFill>
          <a:ln>
            <a:noFill/>
          </a:ln>
        </p:spPr>
      </p:sp>
      <p:sp>
        <p:nvSpPr>
          <p:cNvPr id="183" name="Google Shape;183;g2a03fe24c8b_0_53"/>
          <p:cNvSpPr/>
          <p:nvPr/>
        </p:nvSpPr>
        <p:spPr>
          <a:xfrm rot="-5400000">
            <a:off x="-1853896" y="7241154"/>
            <a:ext cx="5898762" cy="2190969"/>
          </a:xfrm>
          <a:custGeom>
            <a:rect b="b" l="l" r="r" t="t"/>
            <a:pathLst>
              <a:path extrusionOk="0" h="2190969" w="5898762">
                <a:moveTo>
                  <a:pt x="0" y="0"/>
                </a:moveTo>
                <a:lnTo>
                  <a:pt x="5898761" y="0"/>
                </a:lnTo>
                <a:lnTo>
                  <a:pt x="5898761" y="2190969"/>
                </a:lnTo>
                <a:lnTo>
                  <a:pt x="0" y="2190969"/>
                </a:lnTo>
                <a:lnTo>
                  <a:pt x="0" y="0"/>
                </a:lnTo>
                <a:close/>
              </a:path>
            </a:pathLst>
          </a:custGeom>
          <a:blipFill rotWithShape="1">
            <a:blip r:embed="rId3">
              <a:alphaModFix/>
            </a:blip>
            <a:stretch>
              <a:fillRect b="0" l="0" r="0" t="0"/>
            </a:stretch>
          </a:blipFill>
          <a:ln>
            <a:noFill/>
          </a:ln>
        </p:spPr>
      </p:sp>
      <p:sp>
        <p:nvSpPr>
          <p:cNvPr id="184" name="Google Shape;184;g2a03fe24c8b_0_53"/>
          <p:cNvSpPr txBox="1"/>
          <p:nvPr/>
        </p:nvSpPr>
        <p:spPr>
          <a:xfrm>
            <a:off x="2519168" y="2992553"/>
            <a:ext cx="14065200" cy="215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g2a03fe24c8b_0_53"/>
          <p:cNvSpPr txBox="1"/>
          <p:nvPr/>
        </p:nvSpPr>
        <p:spPr>
          <a:xfrm>
            <a:off x="2712575" y="1162700"/>
            <a:ext cx="14065200" cy="1154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7500"/>
              <a:buFont typeface="Arial"/>
              <a:buNone/>
            </a:pPr>
            <a:r>
              <a:rPr b="1" i="0" lang="en-US" sz="5400" u="none" cap="none" strike="noStrike">
                <a:solidFill>
                  <a:srgbClr val="992800"/>
                </a:solidFill>
                <a:latin typeface="Arial"/>
                <a:ea typeface="Arial"/>
                <a:cs typeface="Arial"/>
                <a:sym typeface="Arial"/>
              </a:rPr>
              <a:t>es bueno</a:t>
            </a:r>
            <a:r>
              <a:rPr b="1" i="0" lang="en-US" sz="7500" u="none" cap="none" strike="noStrike">
                <a:solidFill>
                  <a:srgbClr val="992800"/>
                </a:solidFill>
                <a:latin typeface="Arial"/>
                <a:ea typeface="Arial"/>
                <a:cs typeface="Arial"/>
                <a:sym typeface="Arial"/>
              </a:rPr>
              <a:t> ARREPENTIRSE</a:t>
            </a:r>
            <a:endParaRPr b="1" i="0" sz="1400" u="none" cap="none" strike="noStrike">
              <a:solidFill>
                <a:srgbClr val="000000"/>
              </a:solidFill>
              <a:latin typeface="Arial"/>
              <a:ea typeface="Arial"/>
              <a:cs typeface="Arial"/>
              <a:sym typeface="Arial"/>
            </a:endParaRPr>
          </a:p>
        </p:txBody>
      </p:sp>
      <p:sp>
        <p:nvSpPr>
          <p:cNvPr id="186" name="Google Shape;186;g2a03fe24c8b_0_53"/>
          <p:cNvSpPr txBox="1"/>
          <p:nvPr/>
        </p:nvSpPr>
        <p:spPr>
          <a:xfrm>
            <a:off x="2712575" y="2416150"/>
            <a:ext cx="14418600" cy="7193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3950"/>
              <a:buFont typeface="Arial"/>
              <a:buNone/>
            </a:pPr>
            <a:r>
              <a:rPr b="0" i="0" lang="en-US" sz="3950" u="none" cap="none" strike="noStrike">
                <a:solidFill>
                  <a:schemeClr val="dk1"/>
                </a:solidFill>
                <a:latin typeface="Merriweather"/>
                <a:ea typeface="Merriweather"/>
                <a:cs typeface="Merriweather"/>
                <a:sym typeface="Merriweather"/>
              </a:rPr>
              <a:t>“Dos hombres subieron al templo a orar: uno era fariseo, el otro recaudador. El fariseo, de pie, oraba así en voz baja: Oh Dios, te doy gracias porque no soy como el resto de los hombres, ladrones, injustos, adúlteros, o como ese recaudador. Ayuno dos veces por semana y pago diezmos de cuanto poseo. El recaudador, de pie y a distancia, ni siquiera alzaba los ojos al cielo, sino que se golpeaba el pecho diciendo: Oh Dios, ten piedad de este pecador. Os digo que éste volvió a casa absuelto y el otro no..” </a:t>
            </a:r>
            <a:endParaRPr b="0" i="0" sz="3950" u="none" cap="none" strike="noStrike">
              <a:solidFill>
                <a:schemeClr val="dk1"/>
              </a:solidFill>
              <a:latin typeface="Merriweather"/>
              <a:ea typeface="Merriweather"/>
              <a:cs typeface="Merriweather"/>
              <a:sym typeface="Merriweather"/>
            </a:endParaRPr>
          </a:p>
          <a:p>
            <a:pPr indent="0" lvl="0" marL="0" marR="0" rtl="0" algn="l">
              <a:lnSpc>
                <a:spcPct val="115000"/>
              </a:lnSpc>
              <a:spcBef>
                <a:spcPts val="1200"/>
              </a:spcBef>
              <a:spcAft>
                <a:spcPts val="1200"/>
              </a:spcAft>
              <a:buClr>
                <a:srgbClr val="000000"/>
              </a:buClr>
              <a:buSzPts val="3650"/>
              <a:buFont typeface="Arial"/>
              <a:buNone/>
            </a:pPr>
            <a:r>
              <a:rPr b="0" i="0" lang="en-US" sz="3650" u="none" cap="none" strike="noStrike">
                <a:solidFill>
                  <a:schemeClr val="dk1"/>
                </a:solidFill>
                <a:latin typeface="Merriweather"/>
                <a:ea typeface="Merriweather"/>
                <a:cs typeface="Merriweather"/>
                <a:sym typeface="Merriweather"/>
              </a:rPr>
              <a:t>Lc 18, 10 - 14</a:t>
            </a:r>
            <a:endParaRPr b="0" i="0" sz="3650" u="none" cap="none" strike="noStrike">
              <a:solidFill>
                <a:schemeClr val="dk1"/>
              </a:solidFill>
              <a:latin typeface="Merriweather"/>
              <a:ea typeface="Merriweather"/>
              <a:cs typeface="Merriweather"/>
              <a:sym typeface="Merriweathe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1"/>
        </a:solidFill>
      </p:bgPr>
    </p:bg>
    <p:spTree>
      <p:nvGrpSpPr>
        <p:cNvPr id="190" name="Shape 190"/>
        <p:cNvGrpSpPr/>
        <p:nvPr/>
      </p:nvGrpSpPr>
      <p:grpSpPr>
        <a:xfrm>
          <a:off x="0" y="0"/>
          <a:ext cx="0" cy="0"/>
          <a:chOff x="0" y="0"/>
          <a:chExt cx="0" cy="0"/>
        </a:xfrm>
      </p:grpSpPr>
      <p:sp>
        <p:nvSpPr>
          <p:cNvPr id="191" name="Google Shape;191;g2a03fe24c8b_0_62"/>
          <p:cNvSpPr/>
          <p:nvPr/>
        </p:nvSpPr>
        <p:spPr>
          <a:xfrm>
            <a:off x="-211073" y="8204999"/>
            <a:ext cx="6361727" cy="2106602"/>
          </a:xfrm>
          <a:custGeom>
            <a:rect b="b" l="l" r="r" t="t"/>
            <a:pathLst>
              <a:path extrusionOk="0" h="2106602" w="6361727">
                <a:moveTo>
                  <a:pt x="0" y="0"/>
                </a:moveTo>
                <a:lnTo>
                  <a:pt x="6361727" y="0"/>
                </a:lnTo>
                <a:lnTo>
                  <a:pt x="6361727" y="2106602"/>
                </a:lnTo>
                <a:lnTo>
                  <a:pt x="0" y="2106602"/>
                </a:lnTo>
                <a:lnTo>
                  <a:pt x="0" y="0"/>
                </a:lnTo>
                <a:close/>
              </a:path>
            </a:pathLst>
          </a:custGeom>
          <a:blipFill rotWithShape="1">
            <a:blip r:embed="rId3">
              <a:alphaModFix/>
            </a:blip>
            <a:stretch>
              <a:fillRect b="0" l="0" r="0" t="0"/>
            </a:stretch>
          </a:blipFill>
          <a:ln>
            <a:noFill/>
          </a:ln>
        </p:spPr>
      </p:sp>
      <p:sp>
        <p:nvSpPr>
          <p:cNvPr id="192" name="Google Shape;192;g2a03fe24c8b_0_62"/>
          <p:cNvSpPr/>
          <p:nvPr/>
        </p:nvSpPr>
        <p:spPr>
          <a:xfrm>
            <a:off x="5419666" y="8180398"/>
            <a:ext cx="6361727" cy="2106602"/>
          </a:xfrm>
          <a:custGeom>
            <a:rect b="b" l="l" r="r" t="t"/>
            <a:pathLst>
              <a:path extrusionOk="0" h="2106602" w="6361727">
                <a:moveTo>
                  <a:pt x="0" y="0"/>
                </a:moveTo>
                <a:lnTo>
                  <a:pt x="6361728" y="0"/>
                </a:lnTo>
                <a:lnTo>
                  <a:pt x="6361728" y="2106602"/>
                </a:lnTo>
                <a:lnTo>
                  <a:pt x="0" y="2106602"/>
                </a:lnTo>
                <a:lnTo>
                  <a:pt x="0" y="0"/>
                </a:lnTo>
                <a:close/>
              </a:path>
            </a:pathLst>
          </a:custGeom>
          <a:blipFill rotWithShape="1">
            <a:blip r:embed="rId3">
              <a:alphaModFix/>
            </a:blip>
            <a:stretch>
              <a:fillRect b="0" l="0" r="0" t="0"/>
            </a:stretch>
          </a:blipFill>
          <a:ln>
            <a:noFill/>
          </a:ln>
        </p:spPr>
      </p:sp>
      <p:sp>
        <p:nvSpPr>
          <p:cNvPr id="193" name="Google Shape;193;g2a03fe24c8b_0_62"/>
          <p:cNvSpPr/>
          <p:nvPr/>
        </p:nvSpPr>
        <p:spPr>
          <a:xfrm>
            <a:off x="11050406" y="8180398"/>
            <a:ext cx="6361727" cy="2106602"/>
          </a:xfrm>
          <a:custGeom>
            <a:rect b="b" l="l" r="r" t="t"/>
            <a:pathLst>
              <a:path extrusionOk="0" h="2106602" w="6361727">
                <a:moveTo>
                  <a:pt x="0" y="0"/>
                </a:moveTo>
                <a:lnTo>
                  <a:pt x="6361727" y="0"/>
                </a:lnTo>
                <a:lnTo>
                  <a:pt x="6361727" y="2106602"/>
                </a:lnTo>
                <a:lnTo>
                  <a:pt x="0" y="2106602"/>
                </a:lnTo>
                <a:lnTo>
                  <a:pt x="0" y="0"/>
                </a:lnTo>
                <a:close/>
              </a:path>
            </a:pathLst>
          </a:custGeom>
          <a:blipFill rotWithShape="1">
            <a:blip r:embed="rId3">
              <a:alphaModFix/>
            </a:blip>
            <a:stretch>
              <a:fillRect b="0" l="0" r="0" t="0"/>
            </a:stretch>
          </a:blipFill>
          <a:ln>
            <a:noFill/>
          </a:ln>
        </p:spPr>
      </p:sp>
      <p:sp>
        <p:nvSpPr>
          <p:cNvPr id="194" name="Google Shape;194;g2a03fe24c8b_0_62"/>
          <p:cNvSpPr/>
          <p:nvPr/>
        </p:nvSpPr>
        <p:spPr>
          <a:xfrm>
            <a:off x="16674834" y="8180398"/>
            <a:ext cx="6361727" cy="2106602"/>
          </a:xfrm>
          <a:custGeom>
            <a:rect b="b" l="l" r="r" t="t"/>
            <a:pathLst>
              <a:path extrusionOk="0" h="2106602" w="6361727">
                <a:moveTo>
                  <a:pt x="0" y="0"/>
                </a:moveTo>
                <a:lnTo>
                  <a:pt x="6361728" y="0"/>
                </a:lnTo>
                <a:lnTo>
                  <a:pt x="6361728" y="2106602"/>
                </a:lnTo>
                <a:lnTo>
                  <a:pt x="0" y="2106602"/>
                </a:lnTo>
                <a:lnTo>
                  <a:pt x="0" y="0"/>
                </a:lnTo>
                <a:close/>
              </a:path>
            </a:pathLst>
          </a:custGeom>
          <a:blipFill rotWithShape="1">
            <a:blip r:embed="rId3">
              <a:alphaModFix/>
            </a:blip>
            <a:stretch>
              <a:fillRect b="0" l="0" r="0" t="0"/>
            </a:stretch>
          </a:blipFill>
          <a:ln>
            <a:noFill/>
          </a:ln>
        </p:spPr>
      </p:sp>
      <p:sp>
        <p:nvSpPr>
          <p:cNvPr id="195" name="Google Shape;195;g2a03fe24c8b_0_62"/>
          <p:cNvSpPr txBox="1"/>
          <p:nvPr/>
        </p:nvSpPr>
        <p:spPr>
          <a:xfrm>
            <a:off x="382650" y="187500"/>
            <a:ext cx="17522700" cy="1154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500"/>
              <a:buFont typeface="Arial"/>
              <a:buNone/>
            </a:pPr>
            <a:r>
              <a:rPr b="0" i="0" lang="en-US" sz="7500" u="none" cap="none" strike="noStrike">
                <a:solidFill>
                  <a:srgbClr val="992800"/>
                </a:solidFill>
                <a:latin typeface="Arial"/>
                <a:ea typeface="Arial"/>
                <a:cs typeface="Arial"/>
                <a:sym typeface="Arial"/>
              </a:rPr>
              <a:t> </a:t>
            </a:r>
            <a:endParaRPr b="0" i="0" sz="7500" u="none" cap="none" strike="noStrike">
              <a:solidFill>
                <a:srgbClr val="992800"/>
              </a:solidFill>
              <a:latin typeface="Arial"/>
              <a:ea typeface="Arial"/>
              <a:cs typeface="Arial"/>
              <a:sym typeface="Arial"/>
            </a:endParaRPr>
          </a:p>
        </p:txBody>
      </p:sp>
      <p:sp>
        <p:nvSpPr>
          <p:cNvPr id="196" name="Google Shape;196;g2a03fe24c8b_0_62"/>
          <p:cNvSpPr txBox="1"/>
          <p:nvPr/>
        </p:nvSpPr>
        <p:spPr>
          <a:xfrm>
            <a:off x="2210075" y="522400"/>
            <a:ext cx="7209000" cy="1339200"/>
          </a:xfrm>
          <a:prstGeom prst="rect">
            <a:avLst/>
          </a:prstGeom>
          <a:noFill/>
          <a:ln>
            <a:noFill/>
          </a:ln>
        </p:spPr>
        <p:txBody>
          <a:bodyPr anchorCtr="0" anchor="t" bIns="91425" lIns="91425" spcFirstLastPara="1" rIns="91425" wrap="square" tIns="91425">
            <a:spAutoFit/>
          </a:bodyPr>
          <a:lstStyle/>
          <a:p>
            <a:pPr indent="0" lvl="0" marL="0" marR="0" rtl="0" algn="l">
              <a:lnSpc>
                <a:spcPct val="140000"/>
              </a:lnSpc>
              <a:spcBef>
                <a:spcPts val="0"/>
              </a:spcBef>
              <a:spcAft>
                <a:spcPts val="0"/>
              </a:spcAft>
              <a:buClr>
                <a:srgbClr val="000000"/>
              </a:buClr>
              <a:buSzPts val="7500"/>
              <a:buFont typeface="Arial"/>
              <a:buNone/>
            </a:pPr>
            <a:r>
              <a:rPr b="0" i="0" lang="en-US" sz="7500" u="none" cap="none" strike="noStrike">
                <a:solidFill>
                  <a:srgbClr val="CD5E30"/>
                </a:solidFill>
                <a:latin typeface="Arial"/>
                <a:ea typeface="Arial"/>
                <a:cs typeface="Arial"/>
                <a:sym typeface="Arial"/>
              </a:rPr>
              <a:t>Pensemos…</a:t>
            </a:r>
            <a:endParaRPr b="0" i="0" sz="1400" u="none" cap="none" strike="noStrike">
              <a:solidFill>
                <a:srgbClr val="000000"/>
              </a:solidFill>
              <a:latin typeface="Arial"/>
              <a:ea typeface="Arial"/>
              <a:cs typeface="Arial"/>
              <a:sym typeface="Arial"/>
            </a:endParaRPr>
          </a:p>
        </p:txBody>
      </p:sp>
      <p:sp>
        <p:nvSpPr>
          <p:cNvPr id="197" name="Google Shape;197;g2a03fe24c8b_0_62"/>
          <p:cNvSpPr txBox="1"/>
          <p:nvPr/>
        </p:nvSpPr>
        <p:spPr>
          <a:xfrm>
            <a:off x="382650" y="2022150"/>
            <a:ext cx="17522700" cy="19395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1200"/>
              </a:spcBef>
              <a:spcAft>
                <a:spcPts val="1200"/>
              </a:spcAft>
              <a:buClr>
                <a:srgbClr val="000000"/>
              </a:buClr>
              <a:buSzPts val="2850"/>
              <a:buFont typeface="Arial"/>
              <a:buNone/>
            </a:pPr>
            <a:r>
              <a:rPr b="0" i="0" lang="en-US" sz="2850" u="none" cap="none" strike="noStrike">
                <a:solidFill>
                  <a:schemeClr val="dk1"/>
                </a:solidFill>
                <a:latin typeface="Merriweather"/>
                <a:ea typeface="Merriweather"/>
                <a:cs typeface="Merriweather"/>
                <a:sym typeface="Merriweather"/>
              </a:rPr>
              <a:t>No siempre hacemos las cosas bien. En ocasiones, nos equivocamos. Arrepentirse conlleva reconocer con humildad que no somos perfectos y poder pedir perdón como lo hace el publicano, sin grandes acciones, desde el anonimato, con un sentimiento de profundo arrepentimiento.</a:t>
            </a:r>
            <a:endParaRPr b="0" i="0" sz="2850" u="none" cap="none" strike="noStrike">
              <a:solidFill>
                <a:schemeClr val="dk1"/>
              </a:solidFill>
              <a:latin typeface="Merriweather"/>
              <a:ea typeface="Merriweather"/>
              <a:cs typeface="Merriweather"/>
              <a:sym typeface="Merriweather"/>
            </a:endParaRPr>
          </a:p>
        </p:txBody>
      </p:sp>
      <p:sp>
        <p:nvSpPr>
          <p:cNvPr id="198" name="Google Shape;198;g2a03fe24c8b_0_62"/>
          <p:cNvSpPr txBox="1"/>
          <p:nvPr/>
        </p:nvSpPr>
        <p:spPr>
          <a:xfrm>
            <a:off x="382650" y="4366275"/>
            <a:ext cx="17522700" cy="34095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1200"/>
              </a:spcBef>
              <a:spcAft>
                <a:spcPts val="0"/>
              </a:spcAft>
              <a:buClr>
                <a:srgbClr val="000000"/>
              </a:buClr>
              <a:buSzPts val="2850"/>
              <a:buFont typeface="Arial"/>
              <a:buNone/>
            </a:pPr>
            <a:r>
              <a:rPr b="0" i="0" lang="en-US" sz="2850" u="none" cap="none" strike="noStrike">
                <a:solidFill>
                  <a:schemeClr val="dk1"/>
                </a:solidFill>
                <a:latin typeface="Merriweather"/>
                <a:ea typeface="Merriweather"/>
                <a:cs typeface="Merriweather"/>
                <a:sym typeface="Merriweather"/>
              </a:rPr>
              <a:t>Os invitamos a pensar en silencio, durante un par de minutos, en este curso y caer en la cuenta de cuáles han sido los momentos en los que no hemos actuado bien, o en momentos en los que deberíamos haber actuado y no lo hemos hecho. </a:t>
            </a:r>
            <a:endParaRPr b="0" i="0" sz="2850" u="none" cap="none" strike="noStrike">
              <a:solidFill>
                <a:schemeClr val="dk1"/>
              </a:solidFill>
              <a:latin typeface="Merriweather"/>
              <a:ea typeface="Merriweather"/>
              <a:cs typeface="Merriweather"/>
              <a:sym typeface="Merriweather"/>
            </a:endParaRPr>
          </a:p>
          <a:p>
            <a:pPr indent="0" lvl="0" marL="0" marR="0" rtl="0" algn="l">
              <a:lnSpc>
                <a:spcPct val="150000"/>
              </a:lnSpc>
              <a:spcBef>
                <a:spcPts val="1200"/>
              </a:spcBef>
              <a:spcAft>
                <a:spcPts val="1200"/>
              </a:spcAft>
              <a:buClr>
                <a:srgbClr val="000000"/>
              </a:buClr>
              <a:buSzPts val="2850"/>
              <a:buFont typeface="Arial"/>
              <a:buNone/>
            </a:pPr>
            <a:r>
              <a:rPr b="0" i="0" lang="en-US" sz="2850" u="none" cap="none" strike="noStrike">
                <a:solidFill>
                  <a:schemeClr val="dk1"/>
                </a:solidFill>
                <a:latin typeface="Merriweather"/>
                <a:ea typeface="Merriweather"/>
                <a:cs typeface="Merriweather"/>
                <a:sym typeface="Merriweather"/>
              </a:rPr>
              <a:t>De todos ellos quédate con uno. Pídele perdón a Dios y siente su gran misericordia, su perdón. Dios nos quiere como somos.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1"/>
        </a:solidFill>
      </p:bgPr>
    </p:bg>
    <p:spTree>
      <p:nvGrpSpPr>
        <p:cNvPr id="202" name="Shape 202"/>
        <p:cNvGrpSpPr/>
        <p:nvPr/>
      </p:nvGrpSpPr>
      <p:grpSpPr>
        <a:xfrm>
          <a:off x="0" y="0"/>
          <a:ext cx="0" cy="0"/>
          <a:chOff x="0" y="0"/>
          <a:chExt cx="0" cy="0"/>
        </a:xfrm>
      </p:grpSpPr>
      <p:sp>
        <p:nvSpPr>
          <p:cNvPr id="203" name="Google Shape;203;g2a03fe24c8b_0_73"/>
          <p:cNvSpPr/>
          <p:nvPr/>
        </p:nvSpPr>
        <p:spPr>
          <a:xfrm rot="-5400000">
            <a:off x="-1853896" y="1853896"/>
            <a:ext cx="5898762" cy="2190969"/>
          </a:xfrm>
          <a:custGeom>
            <a:rect b="b" l="l" r="r" t="t"/>
            <a:pathLst>
              <a:path extrusionOk="0" h="2190969" w="5898762">
                <a:moveTo>
                  <a:pt x="0" y="0"/>
                </a:moveTo>
                <a:lnTo>
                  <a:pt x="5898761" y="0"/>
                </a:lnTo>
                <a:lnTo>
                  <a:pt x="5898761" y="2190969"/>
                </a:lnTo>
                <a:lnTo>
                  <a:pt x="0" y="2190969"/>
                </a:lnTo>
                <a:lnTo>
                  <a:pt x="0" y="0"/>
                </a:lnTo>
                <a:close/>
              </a:path>
            </a:pathLst>
          </a:custGeom>
          <a:blipFill rotWithShape="1">
            <a:blip r:embed="rId3">
              <a:alphaModFix/>
            </a:blip>
            <a:stretch>
              <a:fillRect b="0" l="0" r="0" t="0"/>
            </a:stretch>
          </a:blipFill>
          <a:ln>
            <a:noFill/>
          </a:ln>
        </p:spPr>
      </p:sp>
      <p:sp>
        <p:nvSpPr>
          <p:cNvPr id="204" name="Google Shape;204;g2a03fe24c8b_0_73"/>
          <p:cNvSpPr/>
          <p:nvPr/>
        </p:nvSpPr>
        <p:spPr>
          <a:xfrm rot="-5400000">
            <a:off x="-1853896" y="7241154"/>
            <a:ext cx="5898762" cy="2190969"/>
          </a:xfrm>
          <a:custGeom>
            <a:rect b="b" l="l" r="r" t="t"/>
            <a:pathLst>
              <a:path extrusionOk="0" h="2190969" w="5898762">
                <a:moveTo>
                  <a:pt x="0" y="0"/>
                </a:moveTo>
                <a:lnTo>
                  <a:pt x="5898761" y="0"/>
                </a:lnTo>
                <a:lnTo>
                  <a:pt x="5898761" y="2190969"/>
                </a:lnTo>
                <a:lnTo>
                  <a:pt x="0" y="2190969"/>
                </a:lnTo>
                <a:lnTo>
                  <a:pt x="0" y="0"/>
                </a:lnTo>
                <a:close/>
              </a:path>
            </a:pathLst>
          </a:custGeom>
          <a:blipFill rotWithShape="1">
            <a:blip r:embed="rId3">
              <a:alphaModFix/>
            </a:blip>
            <a:stretch>
              <a:fillRect b="0" l="0" r="0" t="0"/>
            </a:stretch>
          </a:blipFill>
          <a:ln>
            <a:noFill/>
          </a:ln>
        </p:spPr>
      </p:sp>
      <p:sp>
        <p:nvSpPr>
          <p:cNvPr id="205" name="Google Shape;205;g2a03fe24c8b_0_73"/>
          <p:cNvSpPr txBox="1"/>
          <p:nvPr/>
        </p:nvSpPr>
        <p:spPr>
          <a:xfrm>
            <a:off x="2712575" y="1162700"/>
            <a:ext cx="14065200" cy="1154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7500"/>
              <a:buFont typeface="Arial"/>
              <a:buNone/>
            </a:pPr>
            <a:r>
              <a:rPr b="1" i="0" lang="en-US" sz="5400" u="none" cap="none" strike="noStrike">
                <a:solidFill>
                  <a:srgbClr val="992800"/>
                </a:solidFill>
                <a:latin typeface="Arial"/>
                <a:ea typeface="Arial"/>
                <a:cs typeface="Arial"/>
                <a:sym typeface="Arial"/>
              </a:rPr>
              <a:t>y mañana </a:t>
            </a:r>
            <a:r>
              <a:rPr b="1" i="0" lang="en-US" sz="7500" u="none" cap="none" strike="noStrike">
                <a:solidFill>
                  <a:srgbClr val="992800"/>
                </a:solidFill>
                <a:latin typeface="Arial"/>
                <a:ea typeface="Arial"/>
                <a:cs typeface="Arial"/>
                <a:sym typeface="Arial"/>
              </a:rPr>
              <a:t>QUÉ…</a:t>
            </a:r>
            <a:endParaRPr b="1" i="0" sz="1400" u="none" cap="none" strike="noStrike">
              <a:solidFill>
                <a:srgbClr val="000000"/>
              </a:solidFill>
              <a:latin typeface="Arial"/>
              <a:ea typeface="Arial"/>
              <a:cs typeface="Arial"/>
              <a:sym typeface="Arial"/>
            </a:endParaRPr>
          </a:p>
        </p:txBody>
      </p:sp>
      <p:sp>
        <p:nvSpPr>
          <p:cNvPr id="206" name="Google Shape;206;g2a03fe24c8b_0_73"/>
          <p:cNvSpPr txBox="1"/>
          <p:nvPr/>
        </p:nvSpPr>
        <p:spPr>
          <a:xfrm>
            <a:off x="2909275" y="3515700"/>
            <a:ext cx="14418600" cy="1624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4350"/>
              <a:buFont typeface="Arial"/>
              <a:buNone/>
            </a:pPr>
            <a:r>
              <a:rPr b="0" i="0" lang="en-US" sz="4350" u="none" cap="none" strike="noStrike">
                <a:solidFill>
                  <a:schemeClr val="dk1"/>
                </a:solidFill>
                <a:latin typeface="Merriweather"/>
                <a:ea typeface="Merriweather"/>
                <a:cs typeface="Merriweather"/>
                <a:sym typeface="Merriweather"/>
              </a:rPr>
              <a:t>“Jesús repitió: —Paz con vosotros. Como el Padre me envió, así yo os envío a vosotros.”</a:t>
            </a:r>
            <a:endParaRPr b="0" i="0" sz="4350" u="none" cap="none" strike="noStrike">
              <a:solidFill>
                <a:schemeClr val="dk1"/>
              </a:solidFill>
              <a:latin typeface="Merriweather"/>
              <a:ea typeface="Merriweather"/>
              <a:cs typeface="Merriweather"/>
              <a:sym typeface="Merriweathe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1"/>
        </a:solidFill>
      </p:bgPr>
    </p:bg>
    <p:spTree>
      <p:nvGrpSpPr>
        <p:cNvPr id="210" name="Shape 210"/>
        <p:cNvGrpSpPr/>
        <p:nvPr/>
      </p:nvGrpSpPr>
      <p:grpSpPr>
        <a:xfrm>
          <a:off x="0" y="0"/>
          <a:ext cx="0" cy="0"/>
          <a:chOff x="0" y="0"/>
          <a:chExt cx="0" cy="0"/>
        </a:xfrm>
      </p:grpSpPr>
      <p:sp>
        <p:nvSpPr>
          <p:cNvPr id="211" name="Google Shape;211;g2a03fe24c8b_0_82"/>
          <p:cNvSpPr/>
          <p:nvPr/>
        </p:nvSpPr>
        <p:spPr>
          <a:xfrm>
            <a:off x="-211073" y="8204999"/>
            <a:ext cx="6361727" cy="2106602"/>
          </a:xfrm>
          <a:custGeom>
            <a:rect b="b" l="l" r="r" t="t"/>
            <a:pathLst>
              <a:path extrusionOk="0" h="2106602" w="6361727">
                <a:moveTo>
                  <a:pt x="0" y="0"/>
                </a:moveTo>
                <a:lnTo>
                  <a:pt x="6361727" y="0"/>
                </a:lnTo>
                <a:lnTo>
                  <a:pt x="6361727" y="2106602"/>
                </a:lnTo>
                <a:lnTo>
                  <a:pt x="0" y="2106602"/>
                </a:lnTo>
                <a:lnTo>
                  <a:pt x="0" y="0"/>
                </a:lnTo>
                <a:close/>
              </a:path>
            </a:pathLst>
          </a:custGeom>
          <a:blipFill rotWithShape="1">
            <a:blip r:embed="rId3">
              <a:alphaModFix/>
            </a:blip>
            <a:stretch>
              <a:fillRect b="0" l="0" r="0" t="0"/>
            </a:stretch>
          </a:blipFill>
          <a:ln>
            <a:noFill/>
          </a:ln>
        </p:spPr>
      </p:sp>
      <p:sp>
        <p:nvSpPr>
          <p:cNvPr id="212" name="Google Shape;212;g2a03fe24c8b_0_82"/>
          <p:cNvSpPr/>
          <p:nvPr/>
        </p:nvSpPr>
        <p:spPr>
          <a:xfrm>
            <a:off x="5419666" y="8180398"/>
            <a:ext cx="6361727" cy="2106602"/>
          </a:xfrm>
          <a:custGeom>
            <a:rect b="b" l="l" r="r" t="t"/>
            <a:pathLst>
              <a:path extrusionOk="0" h="2106602" w="6361727">
                <a:moveTo>
                  <a:pt x="0" y="0"/>
                </a:moveTo>
                <a:lnTo>
                  <a:pt x="6361728" y="0"/>
                </a:lnTo>
                <a:lnTo>
                  <a:pt x="6361728" y="2106602"/>
                </a:lnTo>
                <a:lnTo>
                  <a:pt x="0" y="2106602"/>
                </a:lnTo>
                <a:lnTo>
                  <a:pt x="0" y="0"/>
                </a:lnTo>
                <a:close/>
              </a:path>
            </a:pathLst>
          </a:custGeom>
          <a:blipFill rotWithShape="1">
            <a:blip r:embed="rId3">
              <a:alphaModFix/>
            </a:blip>
            <a:stretch>
              <a:fillRect b="0" l="0" r="0" t="0"/>
            </a:stretch>
          </a:blipFill>
          <a:ln>
            <a:noFill/>
          </a:ln>
        </p:spPr>
      </p:sp>
      <p:sp>
        <p:nvSpPr>
          <p:cNvPr id="213" name="Google Shape;213;g2a03fe24c8b_0_82"/>
          <p:cNvSpPr/>
          <p:nvPr/>
        </p:nvSpPr>
        <p:spPr>
          <a:xfrm>
            <a:off x="11050406" y="8180398"/>
            <a:ext cx="6361727" cy="2106602"/>
          </a:xfrm>
          <a:custGeom>
            <a:rect b="b" l="l" r="r" t="t"/>
            <a:pathLst>
              <a:path extrusionOk="0" h="2106602" w="6361727">
                <a:moveTo>
                  <a:pt x="0" y="0"/>
                </a:moveTo>
                <a:lnTo>
                  <a:pt x="6361727" y="0"/>
                </a:lnTo>
                <a:lnTo>
                  <a:pt x="6361727" y="2106602"/>
                </a:lnTo>
                <a:lnTo>
                  <a:pt x="0" y="2106602"/>
                </a:lnTo>
                <a:lnTo>
                  <a:pt x="0" y="0"/>
                </a:lnTo>
                <a:close/>
              </a:path>
            </a:pathLst>
          </a:custGeom>
          <a:blipFill rotWithShape="1">
            <a:blip r:embed="rId3">
              <a:alphaModFix/>
            </a:blip>
            <a:stretch>
              <a:fillRect b="0" l="0" r="0" t="0"/>
            </a:stretch>
          </a:blipFill>
          <a:ln>
            <a:noFill/>
          </a:ln>
        </p:spPr>
      </p:sp>
      <p:sp>
        <p:nvSpPr>
          <p:cNvPr id="214" name="Google Shape;214;g2a03fe24c8b_0_82"/>
          <p:cNvSpPr/>
          <p:nvPr/>
        </p:nvSpPr>
        <p:spPr>
          <a:xfrm>
            <a:off x="16674834" y="8180398"/>
            <a:ext cx="6361727" cy="2106602"/>
          </a:xfrm>
          <a:custGeom>
            <a:rect b="b" l="l" r="r" t="t"/>
            <a:pathLst>
              <a:path extrusionOk="0" h="2106602" w="6361727">
                <a:moveTo>
                  <a:pt x="0" y="0"/>
                </a:moveTo>
                <a:lnTo>
                  <a:pt x="6361728" y="0"/>
                </a:lnTo>
                <a:lnTo>
                  <a:pt x="6361728" y="2106602"/>
                </a:lnTo>
                <a:lnTo>
                  <a:pt x="0" y="2106602"/>
                </a:lnTo>
                <a:lnTo>
                  <a:pt x="0" y="0"/>
                </a:lnTo>
                <a:close/>
              </a:path>
            </a:pathLst>
          </a:custGeom>
          <a:blipFill rotWithShape="1">
            <a:blip r:embed="rId3">
              <a:alphaModFix/>
            </a:blip>
            <a:stretch>
              <a:fillRect b="0" l="0" r="0" t="0"/>
            </a:stretch>
          </a:blipFill>
          <a:ln>
            <a:noFill/>
          </a:ln>
        </p:spPr>
      </p:sp>
      <p:sp>
        <p:nvSpPr>
          <p:cNvPr id="215" name="Google Shape;215;g2a03fe24c8b_0_82"/>
          <p:cNvSpPr txBox="1"/>
          <p:nvPr/>
        </p:nvSpPr>
        <p:spPr>
          <a:xfrm>
            <a:off x="382650" y="187500"/>
            <a:ext cx="17522700" cy="1154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500"/>
              <a:buFont typeface="Arial"/>
              <a:buNone/>
            </a:pPr>
            <a:r>
              <a:rPr b="0" i="0" lang="en-US" sz="7500" u="none" cap="none" strike="noStrike">
                <a:solidFill>
                  <a:srgbClr val="992800"/>
                </a:solidFill>
                <a:latin typeface="Arial"/>
                <a:ea typeface="Arial"/>
                <a:cs typeface="Arial"/>
                <a:sym typeface="Arial"/>
              </a:rPr>
              <a:t> </a:t>
            </a:r>
            <a:endParaRPr b="0" i="0" sz="7500" u="none" cap="none" strike="noStrike">
              <a:solidFill>
                <a:srgbClr val="992800"/>
              </a:solidFill>
              <a:latin typeface="Arial"/>
              <a:ea typeface="Arial"/>
              <a:cs typeface="Arial"/>
              <a:sym typeface="Arial"/>
            </a:endParaRPr>
          </a:p>
        </p:txBody>
      </p:sp>
      <p:sp>
        <p:nvSpPr>
          <p:cNvPr id="216" name="Google Shape;216;g2a03fe24c8b_0_82"/>
          <p:cNvSpPr txBox="1"/>
          <p:nvPr/>
        </p:nvSpPr>
        <p:spPr>
          <a:xfrm>
            <a:off x="2210075" y="522400"/>
            <a:ext cx="7209000" cy="1339200"/>
          </a:xfrm>
          <a:prstGeom prst="rect">
            <a:avLst/>
          </a:prstGeom>
          <a:noFill/>
          <a:ln>
            <a:noFill/>
          </a:ln>
        </p:spPr>
        <p:txBody>
          <a:bodyPr anchorCtr="0" anchor="t" bIns="91425" lIns="91425" spcFirstLastPara="1" rIns="91425" wrap="square" tIns="91425">
            <a:spAutoFit/>
          </a:bodyPr>
          <a:lstStyle/>
          <a:p>
            <a:pPr indent="0" lvl="0" marL="0" marR="0" rtl="0" algn="l">
              <a:lnSpc>
                <a:spcPct val="140000"/>
              </a:lnSpc>
              <a:spcBef>
                <a:spcPts val="0"/>
              </a:spcBef>
              <a:spcAft>
                <a:spcPts val="0"/>
              </a:spcAft>
              <a:buClr>
                <a:srgbClr val="000000"/>
              </a:buClr>
              <a:buSzPts val="7500"/>
              <a:buFont typeface="Arial"/>
              <a:buNone/>
            </a:pPr>
            <a:r>
              <a:rPr b="0" i="0" lang="en-US" sz="7500" u="none" cap="none" strike="noStrike">
                <a:solidFill>
                  <a:srgbClr val="CD5E30"/>
                </a:solidFill>
                <a:latin typeface="Arial"/>
                <a:ea typeface="Arial"/>
                <a:cs typeface="Arial"/>
                <a:sym typeface="Arial"/>
              </a:rPr>
              <a:t>Pensemos…</a:t>
            </a:r>
            <a:endParaRPr b="0" i="0" sz="1400" u="none" cap="none" strike="noStrike">
              <a:solidFill>
                <a:srgbClr val="000000"/>
              </a:solidFill>
              <a:latin typeface="Arial"/>
              <a:ea typeface="Arial"/>
              <a:cs typeface="Arial"/>
              <a:sym typeface="Arial"/>
            </a:endParaRPr>
          </a:p>
        </p:txBody>
      </p:sp>
      <p:sp>
        <p:nvSpPr>
          <p:cNvPr id="217" name="Google Shape;217;g2a03fe24c8b_0_82"/>
          <p:cNvSpPr txBox="1"/>
          <p:nvPr/>
        </p:nvSpPr>
        <p:spPr>
          <a:xfrm>
            <a:off x="382650" y="2022150"/>
            <a:ext cx="17522700" cy="25974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1200"/>
              </a:spcBef>
              <a:spcAft>
                <a:spcPts val="1200"/>
              </a:spcAft>
              <a:buClr>
                <a:srgbClr val="000000"/>
              </a:buClr>
              <a:buSzPts val="2850"/>
              <a:buFont typeface="Arial"/>
              <a:buNone/>
            </a:pPr>
            <a:r>
              <a:rPr b="0" i="0" lang="en-US" sz="2850" u="none" cap="none" strike="noStrike">
                <a:solidFill>
                  <a:schemeClr val="dk1"/>
                </a:solidFill>
                <a:latin typeface="Merriweather"/>
                <a:ea typeface="Merriweather"/>
                <a:cs typeface="Merriweather"/>
                <a:sym typeface="Merriweather"/>
              </a:rPr>
              <a:t>Jesús invita a sus amigos a que no se queden para ellos lo que han vivido con Él, lo que han oído, lo que han visto. Quiere que su mensaje llegue a todas las personas de este mundo. Hoy Jesús nos sigue invitando a cada uno de nosotros a ser testigos, testimonio de su gran mensaje: Ser feliz, es posible. Y esta felicidad puede ser real en nuestra vida. Él nos ofrece un camino, el de Dios.</a:t>
            </a:r>
            <a:endParaRPr b="0" i="0" sz="2850" u="none" cap="none" strike="noStrike">
              <a:solidFill>
                <a:schemeClr val="dk1"/>
              </a:solidFill>
              <a:latin typeface="Merriweather"/>
              <a:ea typeface="Merriweather"/>
              <a:cs typeface="Merriweather"/>
              <a:sym typeface="Merriweather"/>
            </a:endParaRPr>
          </a:p>
        </p:txBody>
      </p:sp>
      <p:sp>
        <p:nvSpPr>
          <p:cNvPr id="218" name="Google Shape;218;g2a03fe24c8b_0_82"/>
          <p:cNvSpPr txBox="1"/>
          <p:nvPr/>
        </p:nvSpPr>
        <p:spPr>
          <a:xfrm>
            <a:off x="382650" y="5024325"/>
            <a:ext cx="17522700" cy="18702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1200"/>
              </a:spcBef>
              <a:spcAft>
                <a:spcPts val="0"/>
              </a:spcAft>
              <a:buClr>
                <a:srgbClr val="000000"/>
              </a:buClr>
              <a:buSzPts val="2850"/>
              <a:buFont typeface="Arial"/>
              <a:buNone/>
            </a:pPr>
            <a:r>
              <a:rPr b="0" i="0" lang="en-US" sz="2850" u="none" cap="none" strike="noStrike">
                <a:solidFill>
                  <a:schemeClr val="dk1"/>
                </a:solidFill>
                <a:latin typeface="Merriweather"/>
                <a:ea typeface="Merriweather"/>
                <a:cs typeface="Merriweather"/>
                <a:sym typeface="Merriweather"/>
              </a:rPr>
              <a:t>Os invitamos a pensar en silencio, durante un par de minutos, de qué manera podrías ser tú testigo de este mensaje. ¿Podrías comprometerte a algo sencillo para seguir a Jesús?</a:t>
            </a:r>
            <a:endParaRPr b="0" i="0" sz="2850" u="none" cap="none" strike="noStrike">
              <a:solidFill>
                <a:schemeClr val="dk1"/>
              </a:solidFill>
              <a:latin typeface="Merriweather"/>
              <a:ea typeface="Merriweather"/>
              <a:cs typeface="Merriweather"/>
              <a:sym typeface="Merriweather"/>
            </a:endParaRPr>
          </a:p>
          <a:p>
            <a:pPr indent="0" lvl="0" marL="0" marR="0" rtl="0" algn="l">
              <a:lnSpc>
                <a:spcPct val="150000"/>
              </a:lnSpc>
              <a:spcBef>
                <a:spcPts val="1200"/>
              </a:spcBef>
              <a:spcAft>
                <a:spcPts val="120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1"/>
        </a:solidFill>
      </p:bgPr>
    </p:bg>
    <p:spTree>
      <p:nvGrpSpPr>
        <p:cNvPr id="222" name="Shape 222"/>
        <p:cNvGrpSpPr/>
        <p:nvPr/>
      </p:nvGrpSpPr>
      <p:grpSpPr>
        <a:xfrm>
          <a:off x="0" y="0"/>
          <a:ext cx="0" cy="0"/>
          <a:chOff x="0" y="0"/>
          <a:chExt cx="0" cy="0"/>
        </a:xfrm>
      </p:grpSpPr>
      <p:sp>
        <p:nvSpPr>
          <p:cNvPr id="223" name="Google Shape;223;g2a03fe24c8b_0_93"/>
          <p:cNvSpPr txBox="1"/>
          <p:nvPr/>
        </p:nvSpPr>
        <p:spPr>
          <a:xfrm>
            <a:off x="1367250" y="325550"/>
            <a:ext cx="8463900" cy="80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24" name="Google Shape;224;g2a03fe24c8b_0_93"/>
          <p:cNvSpPr txBox="1"/>
          <p:nvPr/>
        </p:nvSpPr>
        <p:spPr>
          <a:xfrm>
            <a:off x="672775" y="390650"/>
            <a:ext cx="6836400" cy="106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25" name="Google Shape;225;g2a03fe24c8b_0_93"/>
          <p:cNvSpPr txBox="1"/>
          <p:nvPr/>
        </p:nvSpPr>
        <p:spPr>
          <a:xfrm>
            <a:off x="11198500" y="607675"/>
            <a:ext cx="714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26" name="Google Shape;226;g2a03fe24c8b_0_93"/>
          <p:cNvSpPr txBox="1"/>
          <p:nvPr/>
        </p:nvSpPr>
        <p:spPr>
          <a:xfrm>
            <a:off x="11350900" y="760075"/>
            <a:ext cx="714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27" name="Google Shape;227;g2a03fe24c8b_0_93"/>
          <p:cNvSpPr txBox="1"/>
          <p:nvPr/>
        </p:nvSpPr>
        <p:spPr>
          <a:xfrm>
            <a:off x="846400" y="499150"/>
            <a:ext cx="5425500" cy="108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28" name="Google Shape;228;g2a03fe24c8b_0_93"/>
          <p:cNvSpPr txBox="1"/>
          <p:nvPr/>
        </p:nvSpPr>
        <p:spPr>
          <a:xfrm>
            <a:off x="10962300" y="390650"/>
            <a:ext cx="6836400" cy="3201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400"/>
              <a:buFont typeface="Arial"/>
              <a:buNone/>
            </a:pPr>
            <a:r>
              <a:rPr b="1" i="0" lang="en-US" sz="3400" u="none" cap="none" strike="noStrike">
                <a:solidFill>
                  <a:schemeClr val="accent2"/>
                </a:solidFill>
                <a:latin typeface="Calibri"/>
                <a:ea typeface="Calibri"/>
                <a:cs typeface="Calibri"/>
                <a:sym typeface="Calibri"/>
              </a:rPr>
              <a:t>INDICACIONES:</a:t>
            </a:r>
            <a:r>
              <a:rPr b="1" i="0" lang="en-US" sz="2700" u="none" cap="none" strike="noStrike">
                <a:solidFill>
                  <a:schemeClr val="accent2"/>
                </a:solidFill>
                <a:latin typeface="Calibri"/>
                <a:ea typeface="Calibri"/>
                <a:cs typeface="Calibri"/>
                <a:sym typeface="Calibri"/>
              </a:rPr>
              <a:t> el profesor reparte esta </a:t>
            </a:r>
            <a:r>
              <a:rPr b="1" i="0" lang="en-US" sz="2700" u="sng" cap="none" strike="noStrike">
                <a:solidFill>
                  <a:schemeClr val="accent2"/>
                </a:solidFill>
                <a:latin typeface="Calibri"/>
                <a:ea typeface="Calibri"/>
                <a:cs typeface="Calibri"/>
                <a:sym typeface="Calibri"/>
              </a:rPr>
              <a:t>tarjeta de invitación. </a:t>
            </a:r>
            <a:r>
              <a:rPr b="1" i="0" lang="en-US" sz="2700" u="none" cap="none" strike="noStrike">
                <a:solidFill>
                  <a:schemeClr val="accent2"/>
                </a:solidFill>
                <a:latin typeface="Calibri"/>
                <a:ea typeface="Calibri"/>
                <a:cs typeface="Calibri"/>
                <a:sym typeface="Calibri"/>
              </a:rPr>
              <a:t>E invita a los alumnos a escribir en ella el compromiso que pueden asumir para hacer de este mundo un lugar mejor y convertirse también en testigos del mensaje de Jesús. Estos compromisos pueden quedar en la capilla a modo de ofrenda.</a:t>
            </a:r>
            <a:endParaRPr b="1" i="0" sz="2700" u="none" cap="none" strike="noStrike">
              <a:solidFill>
                <a:schemeClr val="accent2"/>
              </a:solidFill>
              <a:latin typeface="Calibri"/>
              <a:ea typeface="Calibri"/>
              <a:cs typeface="Calibri"/>
              <a:sym typeface="Calibri"/>
            </a:endParaRPr>
          </a:p>
        </p:txBody>
      </p:sp>
      <p:sp>
        <p:nvSpPr>
          <p:cNvPr id="229" name="Google Shape;229;g2a03fe24c8b_0_93"/>
          <p:cNvSpPr txBox="1"/>
          <p:nvPr/>
        </p:nvSpPr>
        <p:spPr>
          <a:xfrm>
            <a:off x="5440850" y="8824800"/>
            <a:ext cx="12897900" cy="1462200"/>
          </a:xfrm>
          <a:prstGeom prst="rect">
            <a:avLst/>
          </a:prstGeom>
          <a:noFill/>
          <a:ln>
            <a:noFill/>
          </a:ln>
        </p:spPr>
        <p:txBody>
          <a:bodyPr anchorCtr="0" anchor="t" bIns="91425" lIns="91425" spcFirstLastPara="1" rIns="91425" wrap="square" tIns="91425">
            <a:spAutoFit/>
          </a:bodyPr>
          <a:lstStyle/>
          <a:p>
            <a:pPr indent="0" lvl="0" marL="0" marR="0" rtl="0" algn="ctr">
              <a:lnSpc>
                <a:spcPct val="140000"/>
              </a:lnSpc>
              <a:spcBef>
                <a:spcPts val="0"/>
              </a:spcBef>
              <a:spcAft>
                <a:spcPts val="0"/>
              </a:spcAft>
              <a:buClr>
                <a:srgbClr val="000000"/>
              </a:buClr>
              <a:buSzPts val="8300"/>
              <a:buFont typeface="Arial"/>
              <a:buNone/>
            </a:pPr>
            <a:r>
              <a:rPr b="1" i="0" lang="en-US" sz="8300" u="none" cap="none" strike="noStrike">
                <a:solidFill>
                  <a:schemeClr val="dk1"/>
                </a:solidFill>
                <a:latin typeface="Cedarville Cursive"/>
                <a:ea typeface="Cedarville Cursive"/>
                <a:cs typeface="Cedarville Cursive"/>
                <a:sym typeface="Cedarville Cursive"/>
              </a:rPr>
              <a:t>celebración final de curso</a:t>
            </a:r>
            <a:endParaRPr b="0" i="0" sz="1400" u="none" cap="none" strike="noStrike">
              <a:solidFill>
                <a:srgbClr val="000000"/>
              </a:solidFill>
              <a:latin typeface="Arial"/>
              <a:ea typeface="Arial"/>
              <a:cs typeface="Arial"/>
              <a:sym typeface="Arial"/>
            </a:endParaRPr>
          </a:p>
        </p:txBody>
      </p:sp>
      <p:pic>
        <p:nvPicPr>
          <p:cNvPr id="230" name="Google Shape;230;g2a03fe24c8b_0_93"/>
          <p:cNvPicPr preferRelativeResize="0"/>
          <p:nvPr/>
        </p:nvPicPr>
        <p:blipFill rotWithShape="1">
          <a:blip r:embed="rId3">
            <a:alphaModFix/>
          </a:blip>
          <a:srcRect b="0" l="0" r="0" t="0"/>
          <a:stretch/>
        </p:blipFill>
        <p:spPr>
          <a:xfrm>
            <a:off x="152400" y="1736650"/>
            <a:ext cx="8892851" cy="5488551"/>
          </a:xfrm>
          <a:prstGeom prst="rect">
            <a:avLst/>
          </a:prstGeom>
          <a:noFill/>
          <a:ln>
            <a:noFill/>
          </a:ln>
        </p:spPr>
      </p:pic>
      <p:sp>
        <p:nvSpPr>
          <p:cNvPr id="231" name="Google Shape;231;g2a03fe24c8b_0_93"/>
          <p:cNvSpPr txBox="1"/>
          <p:nvPr/>
        </p:nvSpPr>
        <p:spPr>
          <a:xfrm>
            <a:off x="277600" y="2305500"/>
            <a:ext cx="6563100" cy="1123500"/>
          </a:xfrm>
          <a:prstGeom prst="rect">
            <a:avLst/>
          </a:prstGeom>
          <a:noFill/>
          <a:ln>
            <a:noFill/>
          </a:ln>
        </p:spPr>
        <p:txBody>
          <a:bodyPr anchorCtr="0" anchor="t" bIns="91425" lIns="91425" spcFirstLastPara="1" rIns="91425" wrap="square" tIns="91425">
            <a:spAutoFit/>
          </a:bodyPr>
          <a:lstStyle/>
          <a:p>
            <a:pPr indent="0" lvl="0" marL="0" marR="0" rtl="0" algn="ctr">
              <a:lnSpc>
                <a:spcPct val="140000"/>
              </a:lnSpc>
              <a:spcBef>
                <a:spcPts val="0"/>
              </a:spcBef>
              <a:spcAft>
                <a:spcPts val="0"/>
              </a:spcAft>
              <a:buClr>
                <a:srgbClr val="000000"/>
              </a:buClr>
              <a:buSzPts val="8300"/>
              <a:buFont typeface="Arial"/>
              <a:buNone/>
            </a:pPr>
            <a:r>
              <a:rPr b="1" i="0" lang="en-US" sz="6100" u="none" cap="none" strike="noStrike">
                <a:solidFill>
                  <a:schemeClr val="dk1"/>
                </a:solidFill>
                <a:latin typeface="Caveat"/>
                <a:ea typeface="Caveat"/>
                <a:cs typeface="Caveat"/>
                <a:sym typeface="Caveat"/>
              </a:rPr>
              <a:t>VEN, SÍGUEME</a:t>
            </a:r>
            <a:endParaRPr b="0" i="0" sz="100" u="none" cap="none" strike="noStrike">
              <a:solidFill>
                <a:srgbClr val="000000"/>
              </a:solidFill>
              <a:latin typeface="Caveat"/>
              <a:ea typeface="Caveat"/>
              <a:cs typeface="Caveat"/>
              <a:sym typeface="Cave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1"/>
        </a:solidFill>
      </p:bgPr>
    </p:bg>
    <p:spTree>
      <p:nvGrpSpPr>
        <p:cNvPr id="235" name="Shape 235"/>
        <p:cNvGrpSpPr/>
        <p:nvPr/>
      </p:nvGrpSpPr>
      <p:grpSpPr>
        <a:xfrm>
          <a:off x="0" y="0"/>
          <a:ext cx="0" cy="0"/>
          <a:chOff x="0" y="0"/>
          <a:chExt cx="0" cy="0"/>
        </a:xfrm>
      </p:grpSpPr>
      <p:sp>
        <p:nvSpPr>
          <p:cNvPr id="236" name="Google Shape;236;p12"/>
          <p:cNvSpPr/>
          <p:nvPr/>
        </p:nvSpPr>
        <p:spPr>
          <a:xfrm>
            <a:off x="1180125" y="742214"/>
            <a:ext cx="5486400" cy="4114800"/>
          </a:xfrm>
          <a:custGeom>
            <a:rect b="b" l="l" r="r" t="t"/>
            <a:pathLst>
              <a:path extrusionOk="0" h="4114800" w="5486400">
                <a:moveTo>
                  <a:pt x="0" y="0"/>
                </a:moveTo>
                <a:lnTo>
                  <a:pt x="5486400" y="0"/>
                </a:lnTo>
                <a:lnTo>
                  <a:pt x="5486400" y="4114800"/>
                </a:lnTo>
                <a:lnTo>
                  <a:pt x="0" y="4114800"/>
                </a:lnTo>
                <a:lnTo>
                  <a:pt x="0" y="0"/>
                </a:lnTo>
                <a:close/>
              </a:path>
            </a:pathLst>
          </a:custGeom>
          <a:blipFill rotWithShape="1">
            <a:blip r:embed="rId3">
              <a:alphaModFix/>
            </a:blip>
            <a:stretch>
              <a:fillRect b="0" l="0" r="0" t="0"/>
            </a:stretch>
          </a:blipFill>
          <a:ln>
            <a:noFill/>
          </a:ln>
        </p:spPr>
      </p:sp>
      <p:sp>
        <p:nvSpPr>
          <p:cNvPr id="237" name="Google Shape;237;p12"/>
          <p:cNvSpPr txBox="1"/>
          <p:nvPr/>
        </p:nvSpPr>
        <p:spPr>
          <a:xfrm>
            <a:off x="7140150" y="1475750"/>
            <a:ext cx="10482300" cy="51810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5100"/>
              <a:buFont typeface="Arial"/>
              <a:buNone/>
            </a:pPr>
            <a:r>
              <a:rPr b="0" i="0" lang="en-US" sz="5100" u="none" cap="none" strike="noStrike">
                <a:solidFill>
                  <a:srgbClr val="992800"/>
                </a:solidFill>
                <a:latin typeface="Arial"/>
                <a:ea typeface="Arial"/>
                <a:cs typeface="Arial"/>
                <a:sym typeface="Arial"/>
              </a:rPr>
              <a:t>Terminamos nuestra celebración rezando un Padre Nuestro… y escuchamos la canción que nos ha acompañado durante todo este curso. </a:t>
            </a:r>
            <a:endParaRPr b="0" i="0" sz="100" u="none" cap="none" strike="noStrike">
              <a:solidFill>
                <a:srgbClr val="000000"/>
              </a:solidFill>
              <a:latin typeface="Arial"/>
              <a:ea typeface="Arial"/>
              <a:cs typeface="Arial"/>
              <a:sym typeface="Arial"/>
            </a:endParaRPr>
          </a:p>
        </p:txBody>
      </p:sp>
      <p:sp>
        <p:nvSpPr>
          <p:cNvPr id="238" name="Google Shape;238;p12"/>
          <p:cNvSpPr txBox="1"/>
          <p:nvPr/>
        </p:nvSpPr>
        <p:spPr>
          <a:xfrm>
            <a:off x="2512350" y="1475750"/>
            <a:ext cx="3864600" cy="2061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992800"/>
                </a:solidFill>
                <a:latin typeface="Cedarville Cursive"/>
                <a:ea typeface="Cedarville Cursive"/>
                <a:cs typeface="Cedarville Cursive"/>
                <a:sym typeface="Cedarville Cursive"/>
              </a:rPr>
              <a:t>con </a:t>
            </a:r>
            <a:r>
              <a:rPr b="1" i="0" lang="en-US" sz="4200" u="none" cap="none" strike="noStrike">
                <a:solidFill>
                  <a:srgbClr val="992800"/>
                </a:solidFill>
                <a:latin typeface="Cedarville Cursive"/>
                <a:ea typeface="Cedarville Cursive"/>
                <a:cs typeface="Cedarville Cursive"/>
                <a:sym typeface="Cedarville Cursive"/>
              </a:rPr>
              <a:t>Jesús </a:t>
            </a:r>
            <a:endParaRPr b="1" i="0" sz="4200" u="none" cap="none" strike="noStrike">
              <a:solidFill>
                <a:srgbClr val="992800"/>
              </a:solidFill>
              <a:latin typeface="Cedarville Cursive"/>
              <a:ea typeface="Cedarville Cursive"/>
              <a:cs typeface="Cedarville Cursive"/>
              <a:sym typeface="Cedarville Cursive"/>
            </a:endParaRPr>
          </a:p>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992800"/>
                </a:solidFill>
                <a:latin typeface="Cedarville Cursive"/>
                <a:ea typeface="Cedarville Cursive"/>
                <a:cs typeface="Cedarville Cursive"/>
                <a:sym typeface="Cedarville Cursive"/>
              </a:rPr>
              <a:t>hacia las fronteras </a:t>
            </a:r>
            <a:endParaRPr b="1" i="0" sz="3200" u="none" cap="none" strike="noStrike">
              <a:solidFill>
                <a:srgbClr val="992800"/>
              </a:solidFill>
              <a:latin typeface="Cedarville Cursive"/>
              <a:ea typeface="Cedarville Cursive"/>
              <a:cs typeface="Cedarville Cursive"/>
              <a:sym typeface="Cedarville Cursive"/>
            </a:endParaRPr>
          </a:p>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992800"/>
                </a:solidFill>
                <a:latin typeface="Cedarville Cursive"/>
                <a:ea typeface="Cedarville Cursive"/>
                <a:cs typeface="Cedarville Cursive"/>
                <a:sym typeface="Cedarville Cursive"/>
              </a:rPr>
              <a:t>del mundo</a:t>
            </a:r>
            <a:endParaRPr b="1" i="0" sz="3200" u="none" cap="none" strike="noStrike">
              <a:solidFill>
                <a:srgbClr val="992800"/>
              </a:solidFill>
              <a:latin typeface="Cedarville Cursive"/>
              <a:ea typeface="Cedarville Cursive"/>
              <a:cs typeface="Cedarville Cursive"/>
              <a:sym typeface="Cedarville Cursive"/>
            </a:endParaRPr>
          </a:p>
        </p:txBody>
      </p:sp>
      <p:sp>
        <p:nvSpPr>
          <p:cNvPr id="239" name="Google Shape;239;p12"/>
          <p:cNvSpPr txBox="1"/>
          <p:nvPr/>
        </p:nvSpPr>
        <p:spPr>
          <a:xfrm>
            <a:off x="9166375" y="8681025"/>
            <a:ext cx="9006600" cy="2430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400"/>
              <a:buFont typeface="Arial"/>
              <a:buNone/>
            </a:pPr>
            <a:r>
              <a:t/>
            </a:r>
            <a:endParaRPr b="0" i="0" sz="3400" u="none" cap="none" strike="noStrik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1"/>
        </a:solidFill>
      </p:bgPr>
    </p:bg>
    <p:spTree>
      <p:nvGrpSpPr>
        <p:cNvPr id="243" name="Shape 243"/>
        <p:cNvGrpSpPr/>
        <p:nvPr/>
      </p:nvGrpSpPr>
      <p:grpSpPr>
        <a:xfrm>
          <a:off x="0" y="0"/>
          <a:ext cx="0" cy="0"/>
          <a:chOff x="0" y="0"/>
          <a:chExt cx="0" cy="0"/>
        </a:xfrm>
      </p:grpSpPr>
      <p:sp>
        <p:nvSpPr>
          <p:cNvPr id="244" name="Google Shape;244;g2e114902e55_0_84"/>
          <p:cNvSpPr/>
          <p:nvPr/>
        </p:nvSpPr>
        <p:spPr>
          <a:xfrm>
            <a:off x="0" y="0"/>
            <a:ext cx="7107382" cy="10287000"/>
          </a:xfrm>
          <a:custGeom>
            <a:rect b="b" l="l" r="r" t="t"/>
            <a:pathLst>
              <a:path extrusionOk="0" h="10287000" w="7107382">
                <a:moveTo>
                  <a:pt x="0" y="0"/>
                </a:moveTo>
                <a:lnTo>
                  <a:pt x="7107382" y="0"/>
                </a:lnTo>
                <a:lnTo>
                  <a:pt x="7107382" y="10287000"/>
                </a:lnTo>
                <a:lnTo>
                  <a:pt x="0" y="10287000"/>
                </a:lnTo>
                <a:lnTo>
                  <a:pt x="0" y="0"/>
                </a:lnTo>
                <a:close/>
              </a:path>
            </a:pathLst>
          </a:custGeom>
          <a:blipFill rotWithShape="1">
            <a:blip r:embed="rId3">
              <a:alphaModFix/>
            </a:blip>
            <a:stretch>
              <a:fillRect b="0" l="0" r="0" t="0"/>
            </a:stretch>
          </a:blipFill>
          <a:ln>
            <a:noFill/>
          </a:ln>
        </p:spPr>
      </p:sp>
      <p:sp>
        <p:nvSpPr>
          <p:cNvPr id="245" name="Google Shape;245;g2e114902e55_0_84"/>
          <p:cNvSpPr txBox="1"/>
          <p:nvPr/>
        </p:nvSpPr>
        <p:spPr>
          <a:xfrm>
            <a:off x="7475199" y="5818549"/>
            <a:ext cx="10131000" cy="30663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8300"/>
              <a:buFont typeface="Arial"/>
              <a:buNone/>
            </a:pPr>
            <a:r>
              <a:rPr b="1" i="0" lang="en-US" sz="8300" u="none" cap="none" strike="noStrike">
                <a:solidFill>
                  <a:srgbClr val="000000"/>
                </a:solidFill>
                <a:latin typeface="Cedarville Cursive"/>
                <a:ea typeface="Cedarville Cursive"/>
                <a:cs typeface="Cedarville Cursive"/>
                <a:sym typeface="Cedarville Cursive"/>
              </a:rPr>
              <a:t>celebración </a:t>
            </a:r>
            <a:r>
              <a:rPr b="1" lang="en-US" sz="8300">
                <a:latin typeface="Cedarville Cursive"/>
                <a:ea typeface="Cedarville Cursive"/>
                <a:cs typeface="Cedarville Cursive"/>
                <a:sym typeface="Cedarville Cursive"/>
              </a:rPr>
              <a:t>final de curso</a:t>
            </a:r>
            <a:endParaRPr b="1" i="0" sz="8300" u="none" cap="none" strike="noStrike">
              <a:solidFill>
                <a:srgbClr val="000000"/>
              </a:solidFill>
              <a:latin typeface="Cedarville Cursive"/>
              <a:ea typeface="Cedarville Cursive"/>
              <a:cs typeface="Cedarville Cursive"/>
              <a:sym typeface="Cedarville Cursive"/>
            </a:endParaRPr>
          </a:p>
        </p:txBody>
      </p:sp>
      <p:pic>
        <p:nvPicPr>
          <p:cNvPr id="246" name="Google Shape;246;g2e114902e55_0_84"/>
          <p:cNvPicPr preferRelativeResize="0"/>
          <p:nvPr/>
        </p:nvPicPr>
        <p:blipFill>
          <a:blip r:embed="rId4">
            <a:alphaModFix/>
          </a:blip>
          <a:stretch>
            <a:fillRect/>
          </a:stretch>
        </p:blipFill>
        <p:spPr>
          <a:xfrm>
            <a:off x="5415000" y="603925"/>
            <a:ext cx="7684198" cy="1395750"/>
          </a:xfrm>
          <a:prstGeom prst="rect">
            <a:avLst/>
          </a:prstGeom>
          <a:noFill/>
          <a:ln>
            <a:noFill/>
          </a:ln>
        </p:spPr>
      </p:pic>
      <p:pic>
        <p:nvPicPr>
          <p:cNvPr id="247" name="Google Shape;247;g2e114902e55_0_84"/>
          <p:cNvPicPr preferRelativeResize="0"/>
          <p:nvPr/>
        </p:nvPicPr>
        <p:blipFill>
          <a:blip r:embed="rId5">
            <a:alphaModFix/>
          </a:blip>
          <a:stretch>
            <a:fillRect/>
          </a:stretch>
        </p:blipFill>
        <p:spPr>
          <a:xfrm>
            <a:off x="7676020" y="2206050"/>
            <a:ext cx="3824015" cy="1824250"/>
          </a:xfrm>
          <a:prstGeom prst="rect">
            <a:avLst/>
          </a:prstGeom>
          <a:noFill/>
          <a:ln>
            <a:noFill/>
          </a:ln>
        </p:spPr>
      </p:pic>
      <p:pic>
        <p:nvPicPr>
          <p:cNvPr id="248" name="Google Shape;248;g2e114902e55_0_84" title="logo ldf 2425.png"/>
          <p:cNvPicPr preferRelativeResize="0"/>
          <p:nvPr/>
        </p:nvPicPr>
        <p:blipFill>
          <a:blip r:embed="rId6">
            <a:alphaModFix/>
          </a:blip>
          <a:stretch>
            <a:fillRect/>
          </a:stretch>
        </p:blipFill>
        <p:spPr>
          <a:xfrm>
            <a:off x="13275098" y="1176600"/>
            <a:ext cx="4497903" cy="315707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1"/>
        </a:solidFill>
      </p:bgPr>
    </p:bg>
    <p:spTree>
      <p:nvGrpSpPr>
        <p:cNvPr id="92" name="Shape 92"/>
        <p:cNvGrpSpPr/>
        <p:nvPr/>
      </p:nvGrpSpPr>
      <p:grpSpPr>
        <a:xfrm>
          <a:off x="0" y="0"/>
          <a:ext cx="0" cy="0"/>
          <a:chOff x="0" y="0"/>
          <a:chExt cx="0" cy="0"/>
        </a:xfrm>
      </p:grpSpPr>
      <p:sp>
        <p:nvSpPr>
          <p:cNvPr id="93" name="Google Shape;93;p2"/>
          <p:cNvSpPr/>
          <p:nvPr/>
        </p:nvSpPr>
        <p:spPr>
          <a:xfrm>
            <a:off x="14904098" y="0"/>
            <a:ext cx="2997630" cy="10369159"/>
          </a:xfrm>
          <a:custGeom>
            <a:rect b="b" l="l" r="r" t="t"/>
            <a:pathLst>
              <a:path extrusionOk="0" h="10369159" w="2997630">
                <a:moveTo>
                  <a:pt x="0" y="0"/>
                </a:moveTo>
                <a:lnTo>
                  <a:pt x="2997630" y="0"/>
                </a:lnTo>
                <a:lnTo>
                  <a:pt x="2997630" y="10369159"/>
                </a:lnTo>
                <a:lnTo>
                  <a:pt x="0" y="10369159"/>
                </a:lnTo>
                <a:lnTo>
                  <a:pt x="0" y="0"/>
                </a:lnTo>
                <a:close/>
              </a:path>
            </a:pathLst>
          </a:custGeom>
          <a:blipFill rotWithShape="1">
            <a:blip r:embed="rId3">
              <a:alphaModFix/>
            </a:blip>
            <a:stretch>
              <a:fillRect b="0" l="0" r="0" t="0"/>
            </a:stretch>
          </a:blipFill>
          <a:ln>
            <a:noFill/>
          </a:ln>
        </p:spPr>
      </p:sp>
      <p:sp>
        <p:nvSpPr>
          <p:cNvPr id="94" name="Google Shape;94;p2"/>
          <p:cNvSpPr txBox="1"/>
          <p:nvPr/>
        </p:nvSpPr>
        <p:spPr>
          <a:xfrm>
            <a:off x="1151795" y="532900"/>
            <a:ext cx="12764700" cy="1154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7500"/>
              <a:buFont typeface="Arial"/>
              <a:buNone/>
            </a:pPr>
            <a:r>
              <a:rPr b="1" i="0" lang="en-US" sz="7500" u="none" cap="none" strike="noStrike">
                <a:solidFill>
                  <a:srgbClr val="992800"/>
                </a:solidFill>
                <a:latin typeface="Arial"/>
                <a:ea typeface="Arial"/>
                <a:cs typeface="Arial"/>
                <a:sym typeface="Arial"/>
              </a:rPr>
              <a:t>¿Por qué estamos aquí?</a:t>
            </a:r>
            <a:endParaRPr b="1" i="0" sz="1400" u="none" cap="none" strike="noStrike">
              <a:solidFill>
                <a:srgbClr val="000000"/>
              </a:solidFill>
              <a:latin typeface="Arial"/>
              <a:ea typeface="Arial"/>
              <a:cs typeface="Arial"/>
              <a:sym typeface="Arial"/>
            </a:endParaRPr>
          </a:p>
        </p:txBody>
      </p:sp>
      <p:sp>
        <p:nvSpPr>
          <p:cNvPr id="95" name="Google Shape;95;p2"/>
          <p:cNvSpPr txBox="1"/>
          <p:nvPr/>
        </p:nvSpPr>
        <p:spPr>
          <a:xfrm>
            <a:off x="579550" y="2447300"/>
            <a:ext cx="13909200" cy="62463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4700"/>
              <a:buFont typeface="Arial"/>
              <a:buNone/>
            </a:pPr>
            <a:r>
              <a:rPr b="0" i="1" lang="en-US" sz="4700" u="none" cap="none" strike="noStrike">
                <a:solidFill>
                  <a:srgbClr val="058789"/>
                </a:solidFill>
                <a:latin typeface="Arial"/>
                <a:ea typeface="Arial"/>
                <a:cs typeface="Arial"/>
                <a:sym typeface="Arial"/>
              </a:rPr>
              <a:t>Las hojas de la agenda han volado, el curso se acaba, y pronto estaremos de vacaciones. </a:t>
            </a:r>
            <a:endParaRPr b="0" i="1" sz="4700" u="none" cap="none" strike="noStrike">
              <a:solidFill>
                <a:srgbClr val="058789"/>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4700"/>
              <a:buFont typeface="Arial"/>
              <a:buNone/>
            </a:pPr>
            <a:r>
              <a:rPr b="0" i="1" lang="en-US" sz="4700" u="none" cap="none" strike="noStrike">
                <a:solidFill>
                  <a:srgbClr val="058789"/>
                </a:solidFill>
                <a:latin typeface="Arial"/>
                <a:ea typeface="Arial"/>
                <a:cs typeface="Arial"/>
                <a:sym typeface="Arial"/>
              </a:rPr>
              <a:t>Nos gustaría terminar con una celebración en la que podamos, con serenidad, volver a pasar por el corazón y la mente algunas cosas de las que hemos vivido durante este año.</a:t>
            </a:r>
            <a:endParaRPr b="0" i="1" sz="4700" u="none" cap="none" strike="noStrike">
              <a:solidFill>
                <a:srgbClr val="058789"/>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4700"/>
              <a:buFont typeface="Arial"/>
              <a:buNone/>
            </a:pPr>
            <a:r>
              <a:t/>
            </a:r>
            <a:endParaRPr b="1" i="1" sz="1100" u="none" cap="none" strike="noStrike">
              <a:solidFill>
                <a:srgbClr val="058789"/>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1"/>
        </a:solidFill>
      </p:bgPr>
    </p:bg>
    <p:spTree>
      <p:nvGrpSpPr>
        <p:cNvPr id="99" name="Shape 99"/>
        <p:cNvGrpSpPr/>
        <p:nvPr/>
      </p:nvGrpSpPr>
      <p:grpSpPr>
        <a:xfrm>
          <a:off x="0" y="0"/>
          <a:ext cx="0" cy="0"/>
          <a:chOff x="0" y="0"/>
          <a:chExt cx="0" cy="0"/>
        </a:xfrm>
      </p:grpSpPr>
      <p:sp>
        <p:nvSpPr>
          <p:cNvPr id="100" name="Google Shape;100;p3"/>
          <p:cNvSpPr/>
          <p:nvPr/>
        </p:nvSpPr>
        <p:spPr>
          <a:xfrm>
            <a:off x="13397295" y="5679181"/>
            <a:ext cx="10110131" cy="10147029"/>
          </a:xfrm>
          <a:custGeom>
            <a:rect b="b" l="l" r="r" t="t"/>
            <a:pathLst>
              <a:path extrusionOk="0" h="10147029" w="10110131">
                <a:moveTo>
                  <a:pt x="0" y="0"/>
                </a:moveTo>
                <a:lnTo>
                  <a:pt x="10110131" y="0"/>
                </a:lnTo>
                <a:lnTo>
                  <a:pt x="10110131" y="10147029"/>
                </a:lnTo>
                <a:lnTo>
                  <a:pt x="0" y="10147029"/>
                </a:lnTo>
                <a:lnTo>
                  <a:pt x="0" y="0"/>
                </a:lnTo>
                <a:close/>
              </a:path>
            </a:pathLst>
          </a:custGeom>
          <a:blipFill rotWithShape="1">
            <a:blip r:embed="rId3">
              <a:alphaModFix/>
            </a:blip>
            <a:stretch>
              <a:fillRect b="0" l="0" r="0" t="0"/>
            </a:stretch>
          </a:blipFill>
          <a:ln>
            <a:noFill/>
          </a:ln>
        </p:spPr>
      </p:sp>
      <p:sp>
        <p:nvSpPr>
          <p:cNvPr id="101" name="Google Shape;101;p3"/>
          <p:cNvSpPr txBox="1"/>
          <p:nvPr/>
        </p:nvSpPr>
        <p:spPr>
          <a:xfrm>
            <a:off x="683125" y="732150"/>
            <a:ext cx="16187700" cy="40020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5000"/>
              <a:buFont typeface="Arial"/>
              <a:buNone/>
            </a:pPr>
            <a:r>
              <a:rPr b="1" i="0" lang="en-US" sz="5000" u="none" cap="none" strike="noStrike">
                <a:solidFill>
                  <a:srgbClr val="992800"/>
                </a:solidFill>
                <a:latin typeface="Arial"/>
                <a:ea typeface="Arial"/>
                <a:cs typeface="Arial"/>
                <a:sym typeface="Arial"/>
              </a:rPr>
              <a:t>En esta celebración pretendemos </a:t>
            </a:r>
            <a:r>
              <a:rPr b="1" i="0" lang="en-US" sz="5000" u="none" cap="none" strike="noStrike">
                <a:solidFill>
                  <a:srgbClr val="CD5E30"/>
                </a:solidFill>
                <a:latin typeface="Arial"/>
                <a:ea typeface="Arial"/>
                <a:cs typeface="Arial"/>
                <a:sym typeface="Arial"/>
              </a:rPr>
              <a:t>REVISAR </a:t>
            </a:r>
            <a:r>
              <a:rPr b="1" i="0" lang="en-US" sz="5000" u="none" cap="none" strike="noStrike">
                <a:solidFill>
                  <a:srgbClr val="992800"/>
                </a:solidFill>
                <a:latin typeface="Arial"/>
                <a:ea typeface="Arial"/>
                <a:cs typeface="Arial"/>
                <a:sym typeface="Arial"/>
              </a:rPr>
              <a:t>nuestro camino de estos meses. </a:t>
            </a:r>
            <a:endParaRPr b="1" i="0" sz="5000" u="none" cap="none" strike="noStrike">
              <a:solidFill>
                <a:srgbClr val="9928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5000"/>
              <a:buFont typeface="Arial"/>
              <a:buNone/>
            </a:pPr>
            <a:r>
              <a:rPr b="1" i="0" lang="en-US" sz="5000" u="none" cap="none" strike="noStrike">
                <a:solidFill>
                  <a:srgbClr val="992800"/>
                </a:solidFill>
                <a:latin typeface="Arial"/>
                <a:ea typeface="Arial"/>
                <a:cs typeface="Arial"/>
                <a:sym typeface="Arial"/>
              </a:rPr>
              <a:t>Prestemos especial atención al paso de Dios por él.</a:t>
            </a:r>
            <a:endParaRPr b="1" i="0" sz="5000" u="none" cap="none" strike="noStrike">
              <a:solidFill>
                <a:srgbClr val="9928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5000"/>
              <a:buFont typeface="Arial"/>
              <a:buNone/>
            </a:pPr>
            <a:r>
              <a:t/>
            </a:r>
            <a:endParaRPr b="1" i="0" sz="5000" u="none" cap="none" strike="noStrike">
              <a:solidFill>
                <a:srgbClr val="992800"/>
              </a:solidFill>
              <a:latin typeface="Arial"/>
              <a:ea typeface="Arial"/>
              <a:cs typeface="Arial"/>
              <a:sym typeface="Arial"/>
            </a:endParaRPr>
          </a:p>
        </p:txBody>
      </p:sp>
      <p:sp>
        <p:nvSpPr>
          <p:cNvPr id="102" name="Google Shape;102;p3"/>
          <p:cNvSpPr txBox="1"/>
          <p:nvPr/>
        </p:nvSpPr>
        <p:spPr>
          <a:xfrm>
            <a:off x="509450" y="6995175"/>
            <a:ext cx="12442500" cy="901200"/>
          </a:xfrm>
          <a:prstGeom prst="rect">
            <a:avLst/>
          </a:prstGeom>
          <a:noFill/>
          <a:ln>
            <a:noFill/>
          </a:ln>
        </p:spPr>
        <p:txBody>
          <a:bodyPr anchorCtr="0" anchor="t" bIns="91425" lIns="91425" spcFirstLastPara="1" rIns="91425" wrap="square" tIns="91425">
            <a:noAutofit/>
          </a:bodyPr>
          <a:lstStyle/>
          <a:p>
            <a:pPr indent="0" lvl="0" marL="0" marR="0" rtl="0" algn="l">
              <a:lnSpc>
                <a:spcPct val="140000"/>
              </a:lnSpc>
              <a:spcBef>
                <a:spcPts val="0"/>
              </a:spcBef>
              <a:spcAft>
                <a:spcPts val="0"/>
              </a:spcAft>
              <a:buClr>
                <a:schemeClr val="dk1"/>
              </a:buClr>
              <a:buSzPts val="5000"/>
              <a:buFont typeface="Arial"/>
              <a:buNone/>
            </a:pPr>
            <a:r>
              <a:rPr b="1" i="0" lang="en-US" sz="4400" u="none" cap="none" strike="noStrike">
                <a:solidFill>
                  <a:srgbClr val="992800"/>
                </a:solidFill>
                <a:latin typeface="Arial"/>
                <a:ea typeface="Arial"/>
                <a:cs typeface="Arial"/>
                <a:sym typeface="Arial"/>
              </a:rPr>
              <a:t>Reconoceremos la dinámica de </a:t>
            </a:r>
            <a:r>
              <a:rPr b="1" i="1" lang="en-US" sz="4400" u="none" cap="none" strike="noStrike">
                <a:solidFill>
                  <a:srgbClr val="058789"/>
                </a:solidFill>
                <a:latin typeface="Arial"/>
                <a:ea typeface="Arial"/>
                <a:cs typeface="Arial"/>
                <a:sym typeface="Arial"/>
              </a:rPr>
              <a:t>examen ignaciano </a:t>
            </a:r>
            <a:r>
              <a:rPr b="1" i="0" lang="en-US" sz="4400" u="none" cap="none" strike="noStrike">
                <a:solidFill>
                  <a:srgbClr val="992800"/>
                </a:solidFill>
                <a:latin typeface="Arial"/>
                <a:ea typeface="Arial"/>
                <a:cs typeface="Arial"/>
                <a:sym typeface="Arial"/>
              </a:rPr>
              <a:t>conforme la vayamos realizando. </a:t>
            </a:r>
            <a:endParaRPr b="1" i="0" sz="4400" u="none" cap="none" strike="noStrike">
              <a:solidFill>
                <a:srgbClr val="9928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1"/>
        </a:solidFill>
      </p:bgPr>
    </p:bg>
    <p:spTree>
      <p:nvGrpSpPr>
        <p:cNvPr id="106" name="Shape 106"/>
        <p:cNvGrpSpPr/>
        <p:nvPr/>
      </p:nvGrpSpPr>
      <p:grpSpPr>
        <a:xfrm>
          <a:off x="0" y="0"/>
          <a:ext cx="0" cy="0"/>
          <a:chOff x="0" y="0"/>
          <a:chExt cx="0" cy="0"/>
        </a:xfrm>
      </p:grpSpPr>
      <p:sp>
        <p:nvSpPr>
          <p:cNvPr id="107" name="Google Shape;107;p4"/>
          <p:cNvSpPr/>
          <p:nvPr/>
        </p:nvSpPr>
        <p:spPr>
          <a:xfrm rot="5400000">
            <a:off x="15201900" y="-1028700"/>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3">
              <a:alphaModFix/>
            </a:blip>
            <a:stretch>
              <a:fillRect b="0" l="0" r="0" t="0"/>
            </a:stretch>
          </a:blipFill>
          <a:ln>
            <a:noFill/>
          </a:ln>
        </p:spPr>
      </p:sp>
      <p:sp>
        <p:nvSpPr>
          <p:cNvPr id="108" name="Google Shape;108;p4"/>
          <p:cNvSpPr/>
          <p:nvPr/>
        </p:nvSpPr>
        <p:spPr>
          <a:xfrm rot="-5400000">
            <a:off x="-1549550" y="7413400"/>
            <a:ext cx="4114800" cy="4114800"/>
          </a:xfrm>
          <a:custGeom>
            <a:rect b="b" l="l" r="r" t="t"/>
            <a:pathLst>
              <a:path extrusionOk="0" h="4114800" w="4114800">
                <a:moveTo>
                  <a:pt x="4114800" y="4114800"/>
                </a:moveTo>
                <a:lnTo>
                  <a:pt x="0" y="4114800"/>
                </a:lnTo>
                <a:lnTo>
                  <a:pt x="0" y="0"/>
                </a:lnTo>
                <a:lnTo>
                  <a:pt x="4114800" y="0"/>
                </a:lnTo>
                <a:lnTo>
                  <a:pt x="4114800" y="4114800"/>
                </a:lnTo>
                <a:close/>
              </a:path>
            </a:pathLst>
          </a:custGeom>
          <a:blipFill rotWithShape="1">
            <a:blip r:embed="rId3">
              <a:alphaModFix/>
            </a:blip>
            <a:stretch>
              <a:fillRect b="0" l="0" r="0" t="0"/>
            </a:stretch>
          </a:blipFill>
          <a:ln>
            <a:noFill/>
          </a:ln>
        </p:spPr>
      </p:sp>
      <p:sp>
        <p:nvSpPr>
          <p:cNvPr id="109" name="Google Shape;109;p4"/>
          <p:cNvSpPr/>
          <p:nvPr/>
        </p:nvSpPr>
        <p:spPr>
          <a:xfrm>
            <a:off x="9805740" y="6337540"/>
            <a:ext cx="6936970" cy="3949463"/>
          </a:xfrm>
          <a:custGeom>
            <a:rect b="b" l="l" r="r" t="t"/>
            <a:pathLst>
              <a:path extrusionOk="0" h="3949463" w="6936970">
                <a:moveTo>
                  <a:pt x="0" y="0"/>
                </a:moveTo>
                <a:lnTo>
                  <a:pt x="6936970" y="0"/>
                </a:lnTo>
                <a:lnTo>
                  <a:pt x="6936970" y="3949463"/>
                </a:lnTo>
                <a:lnTo>
                  <a:pt x="0" y="3949463"/>
                </a:lnTo>
                <a:lnTo>
                  <a:pt x="0" y="0"/>
                </a:lnTo>
                <a:close/>
              </a:path>
            </a:pathLst>
          </a:custGeom>
          <a:blipFill rotWithShape="1">
            <a:blip r:embed="rId4">
              <a:alphaModFix/>
            </a:blip>
            <a:stretch>
              <a:fillRect b="-3887" l="0" r="0" t="0"/>
            </a:stretch>
          </a:blipFill>
          <a:ln>
            <a:noFill/>
          </a:ln>
        </p:spPr>
      </p:sp>
      <p:sp>
        <p:nvSpPr>
          <p:cNvPr id="110" name="Google Shape;110;p4"/>
          <p:cNvSpPr txBox="1"/>
          <p:nvPr/>
        </p:nvSpPr>
        <p:spPr>
          <a:xfrm>
            <a:off x="3385575" y="3086100"/>
            <a:ext cx="8616000" cy="6605400"/>
          </a:xfrm>
          <a:prstGeom prst="rect">
            <a:avLst/>
          </a:prstGeom>
          <a:noFill/>
          <a:ln>
            <a:noFill/>
          </a:ln>
        </p:spPr>
        <p:txBody>
          <a:bodyPr anchorCtr="0" anchor="t" bIns="0" lIns="0" spcFirstLastPara="1" rIns="0" wrap="square" tIns="0">
            <a:spAutoFit/>
          </a:bodyPr>
          <a:lstStyle/>
          <a:p>
            <a:pPr indent="0" lvl="0" marL="0" marR="0" rtl="0" algn="l">
              <a:lnSpc>
                <a:spcPct val="118000"/>
              </a:lnSpc>
              <a:spcBef>
                <a:spcPts val="0"/>
              </a:spcBef>
              <a:spcAft>
                <a:spcPts val="0"/>
              </a:spcAft>
              <a:buClr>
                <a:srgbClr val="000000"/>
              </a:buClr>
              <a:buSzPts val="1100"/>
              <a:buFont typeface="Arial"/>
              <a:buNone/>
            </a:pPr>
            <a:r>
              <a:rPr b="1" i="0" lang="en-US" sz="4550" u="none" cap="none" strike="noStrike">
                <a:solidFill>
                  <a:srgbClr val="058789"/>
                </a:solidFill>
                <a:latin typeface="Arial"/>
                <a:ea typeface="Arial"/>
                <a:cs typeface="Arial"/>
                <a:sym typeface="Arial"/>
              </a:rPr>
              <a:t>Así pues, </a:t>
            </a:r>
            <a:endParaRPr b="1" i="0" sz="4550" u="none" cap="none" strike="noStrike">
              <a:solidFill>
                <a:srgbClr val="058789"/>
              </a:solidFill>
              <a:latin typeface="Arial"/>
              <a:ea typeface="Arial"/>
              <a:cs typeface="Arial"/>
              <a:sym typeface="Arial"/>
            </a:endParaRPr>
          </a:p>
          <a:p>
            <a:pPr indent="0" lvl="0" marL="0" marR="0" rtl="0" algn="l">
              <a:lnSpc>
                <a:spcPct val="118000"/>
              </a:lnSpc>
              <a:spcBef>
                <a:spcPts val="800"/>
              </a:spcBef>
              <a:spcAft>
                <a:spcPts val="0"/>
              </a:spcAft>
              <a:buClr>
                <a:srgbClr val="000000"/>
              </a:buClr>
              <a:buSzPts val="1100"/>
              <a:buFont typeface="Arial"/>
              <a:buNone/>
            </a:pPr>
            <a:r>
              <a:rPr b="1" i="0" lang="en-US" sz="4550" u="none" cap="none" strike="noStrike">
                <a:solidFill>
                  <a:srgbClr val="058789"/>
                </a:solidFill>
                <a:latin typeface="Arial"/>
                <a:ea typeface="Arial"/>
                <a:cs typeface="Arial"/>
                <a:sym typeface="Arial"/>
              </a:rPr>
              <a:t>te saludamos, Jesús, </a:t>
            </a:r>
            <a:endParaRPr b="1" i="0" sz="4550" u="none" cap="none" strike="noStrike">
              <a:solidFill>
                <a:srgbClr val="058789"/>
              </a:solidFill>
              <a:latin typeface="Arial"/>
              <a:ea typeface="Arial"/>
              <a:cs typeface="Arial"/>
              <a:sym typeface="Arial"/>
            </a:endParaRPr>
          </a:p>
          <a:p>
            <a:pPr indent="0" lvl="0" marL="0" marR="0" rtl="0" algn="l">
              <a:lnSpc>
                <a:spcPct val="118000"/>
              </a:lnSpc>
              <a:spcBef>
                <a:spcPts val="800"/>
              </a:spcBef>
              <a:spcAft>
                <a:spcPts val="0"/>
              </a:spcAft>
              <a:buClr>
                <a:srgbClr val="000000"/>
              </a:buClr>
              <a:buSzPts val="1100"/>
              <a:buFont typeface="Arial"/>
              <a:buNone/>
            </a:pPr>
            <a:r>
              <a:rPr b="1" i="0" lang="en-US" sz="4550" u="none" cap="none" strike="noStrike">
                <a:solidFill>
                  <a:srgbClr val="058789"/>
                </a:solidFill>
                <a:latin typeface="Arial"/>
                <a:ea typeface="Arial"/>
                <a:cs typeface="Arial"/>
                <a:sym typeface="Arial"/>
              </a:rPr>
              <a:t>en el nombre del Padre, </a:t>
            </a:r>
            <a:endParaRPr b="1" i="0" sz="4550" u="none" cap="none" strike="noStrike">
              <a:solidFill>
                <a:srgbClr val="058789"/>
              </a:solidFill>
              <a:latin typeface="Arial"/>
              <a:ea typeface="Arial"/>
              <a:cs typeface="Arial"/>
              <a:sym typeface="Arial"/>
            </a:endParaRPr>
          </a:p>
          <a:p>
            <a:pPr indent="0" lvl="0" marL="0" marR="0" rtl="0" algn="l">
              <a:lnSpc>
                <a:spcPct val="118000"/>
              </a:lnSpc>
              <a:spcBef>
                <a:spcPts val="800"/>
              </a:spcBef>
              <a:spcAft>
                <a:spcPts val="0"/>
              </a:spcAft>
              <a:buClr>
                <a:srgbClr val="000000"/>
              </a:buClr>
              <a:buSzPts val="1100"/>
              <a:buFont typeface="Arial"/>
              <a:buNone/>
            </a:pPr>
            <a:r>
              <a:rPr b="1" i="0" lang="en-US" sz="4550" u="none" cap="none" strike="noStrike">
                <a:solidFill>
                  <a:srgbClr val="058789"/>
                </a:solidFill>
                <a:latin typeface="Arial"/>
                <a:ea typeface="Arial"/>
                <a:cs typeface="Arial"/>
                <a:sym typeface="Arial"/>
              </a:rPr>
              <a:t>del Hijo, </a:t>
            </a:r>
            <a:endParaRPr b="1" i="0" sz="4550" u="none" cap="none" strike="noStrike">
              <a:solidFill>
                <a:srgbClr val="058789"/>
              </a:solidFill>
              <a:latin typeface="Arial"/>
              <a:ea typeface="Arial"/>
              <a:cs typeface="Arial"/>
              <a:sym typeface="Arial"/>
            </a:endParaRPr>
          </a:p>
          <a:p>
            <a:pPr indent="0" lvl="0" marL="0" marR="0" rtl="0" algn="l">
              <a:lnSpc>
                <a:spcPct val="118000"/>
              </a:lnSpc>
              <a:spcBef>
                <a:spcPts val="800"/>
              </a:spcBef>
              <a:spcAft>
                <a:spcPts val="0"/>
              </a:spcAft>
              <a:buClr>
                <a:schemeClr val="dk1"/>
              </a:buClr>
              <a:buSzPts val="1100"/>
              <a:buFont typeface="Arial"/>
              <a:buNone/>
            </a:pPr>
            <a:r>
              <a:rPr b="1" i="0" lang="en-US" sz="4550" u="none" cap="none" strike="noStrike">
                <a:solidFill>
                  <a:srgbClr val="058789"/>
                </a:solidFill>
                <a:latin typeface="Arial"/>
                <a:ea typeface="Arial"/>
                <a:cs typeface="Arial"/>
                <a:sym typeface="Arial"/>
              </a:rPr>
              <a:t>del Espíritu Santo. </a:t>
            </a:r>
            <a:endParaRPr b="1" i="0" sz="4550" u="none" cap="none" strike="noStrike">
              <a:solidFill>
                <a:srgbClr val="058789"/>
              </a:solidFill>
              <a:latin typeface="Arial"/>
              <a:ea typeface="Arial"/>
              <a:cs typeface="Arial"/>
              <a:sym typeface="Arial"/>
            </a:endParaRPr>
          </a:p>
          <a:p>
            <a:pPr indent="0" lvl="0" marL="0" marR="0" rtl="0" algn="l">
              <a:lnSpc>
                <a:spcPct val="118000"/>
              </a:lnSpc>
              <a:spcBef>
                <a:spcPts val="800"/>
              </a:spcBef>
              <a:spcAft>
                <a:spcPts val="0"/>
              </a:spcAft>
              <a:buClr>
                <a:schemeClr val="dk1"/>
              </a:buClr>
              <a:buSzPts val="1100"/>
              <a:buFont typeface="Arial"/>
              <a:buNone/>
            </a:pPr>
            <a:r>
              <a:rPr b="1" i="0" lang="en-US" sz="4550" u="none" cap="none" strike="noStrike">
                <a:solidFill>
                  <a:srgbClr val="058789"/>
                </a:solidFill>
                <a:latin typeface="Arial"/>
                <a:ea typeface="Arial"/>
                <a:cs typeface="Arial"/>
                <a:sym typeface="Arial"/>
              </a:rPr>
              <a:t>Amén. </a:t>
            </a:r>
            <a:endParaRPr b="1" i="0" sz="4550" u="none" cap="none" strike="noStrike">
              <a:solidFill>
                <a:srgbClr val="058789"/>
              </a:solidFill>
              <a:latin typeface="Arial"/>
              <a:ea typeface="Arial"/>
              <a:cs typeface="Arial"/>
              <a:sym typeface="Arial"/>
            </a:endParaRPr>
          </a:p>
          <a:p>
            <a:pPr indent="0" lvl="0" marL="0" marR="0" rtl="0" algn="ctr">
              <a:lnSpc>
                <a:spcPct val="140000"/>
              </a:lnSpc>
              <a:spcBef>
                <a:spcPts val="800"/>
              </a:spcBef>
              <a:spcAft>
                <a:spcPts val="0"/>
              </a:spcAft>
              <a:buClr>
                <a:srgbClr val="000000"/>
              </a:buClr>
              <a:buSzPts val="6700"/>
              <a:buFont typeface="Arial"/>
              <a:buNone/>
            </a:pPr>
            <a:r>
              <a:t/>
            </a:r>
            <a:endParaRPr b="0" i="0" sz="6700" u="none" cap="none" strike="noStrike">
              <a:solidFill>
                <a:srgbClr val="000000"/>
              </a:solidFill>
              <a:latin typeface="Arial"/>
              <a:ea typeface="Arial"/>
              <a:cs typeface="Arial"/>
              <a:sym typeface="Arial"/>
            </a:endParaRPr>
          </a:p>
        </p:txBody>
      </p:sp>
      <p:sp>
        <p:nvSpPr>
          <p:cNvPr id="111" name="Google Shape;111;p4"/>
          <p:cNvSpPr txBox="1"/>
          <p:nvPr/>
        </p:nvSpPr>
        <p:spPr>
          <a:xfrm>
            <a:off x="231825" y="239700"/>
            <a:ext cx="14657100" cy="2162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000"/>
              <a:buFont typeface="Arial"/>
              <a:buNone/>
            </a:pPr>
            <a:r>
              <a:rPr b="0" i="0" lang="en-US" sz="7000" u="none" cap="none" strike="noStrike">
                <a:solidFill>
                  <a:srgbClr val="992800"/>
                </a:solidFill>
                <a:latin typeface="Arial"/>
                <a:ea typeface="Arial"/>
                <a:cs typeface="Arial"/>
                <a:sym typeface="Arial"/>
              </a:rPr>
              <a:t>Decía Jesús: </a:t>
            </a:r>
            <a:r>
              <a:rPr b="1" i="0" lang="en-US" sz="4250" u="none" cap="none" strike="noStrike">
                <a:solidFill>
                  <a:srgbClr val="992800"/>
                </a:solidFill>
                <a:latin typeface="Arial"/>
                <a:ea typeface="Arial"/>
                <a:cs typeface="Arial"/>
                <a:sym typeface="Arial"/>
              </a:rPr>
              <a:t>"porque donde dos o tres están reunidos en mi nombre, allí estoy yo en medio de ellos"</a:t>
            </a:r>
            <a:endParaRPr b="0" i="0" sz="1100" u="none" cap="none" strike="noStrike">
              <a:solidFill>
                <a:srgbClr val="9928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1"/>
        </a:solidFill>
      </p:bgPr>
    </p:bg>
    <p:spTree>
      <p:nvGrpSpPr>
        <p:cNvPr id="115" name="Shape 115"/>
        <p:cNvGrpSpPr/>
        <p:nvPr/>
      </p:nvGrpSpPr>
      <p:grpSpPr>
        <a:xfrm>
          <a:off x="0" y="0"/>
          <a:ext cx="0" cy="0"/>
          <a:chOff x="0" y="0"/>
          <a:chExt cx="0" cy="0"/>
        </a:xfrm>
      </p:grpSpPr>
      <p:sp>
        <p:nvSpPr>
          <p:cNvPr id="116" name="Google Shape;116;p5"/>
          <p:cNvSpPr/>
          <p:nvPr/>
        </p:nvSpPr>
        <p:spPr>
          <a:xfrm rot="-5400000">
            <a:off x="-1853896" y="1853896"/>
            <a:ext cx="5898762" cy="2190969"/>
          </a:xfrm>
          <a:custGeom>
            <a:rect b="b" l="l" r="r" t="t"/>
            <a:pathLst>
              <a:path extrusionOk="0" h="2190969" w="5898762">
                <a:moveTo>
                  <a:pt x="0" y="0"/>
                </a:moveTo>
                <a:lnTo>
                  <a:pt x="5898761" y="0"/>
                </a:lnTo>
                <a:lnTo>
                  <a:pt x="5898761" y="2190969"/>
                </a:lnTo>
                <a:lnTo>
                  <a:pt x="0" y="2190969"/>
                </a:lnTo>
                <a:lnTo>
                  <a:pt x="0" y="0"/>
                </a:lnTo>
                <a:close/>
              </a:path>
            </a:pathLst>
          </a:custGeom>
          <a:blipFill rotWithShape="1">
            <a:blip r:embed="rId3">
              <a:alphaModFix/>
            </a:blip>
            <a:stretch>
              <a:fillRect b="0" l="0" r="0" t="0"/>
            </a:stretch>
          </a:blipFill>
          <a:ln>
            <a:noFill/>
          </a:ln>
        </p:spPr>
      </p:sp>
      <p:sp>
        <p:nvSpPr>
          <p:cNvPr id="117" name="Google Shape;117;p5"/>
          <p:cNvSpPr/>
          <p:nvPr/>
        </p:nvSpPr>
        <p:spPr>
          <a:xfrm rot="-5400000">
            <a:off x="-1853896" y="7241154"/>
            <a:ext cx="5898762" cy="2190969"/>
          </a:xfrm>
          <a:custGeom>
            <a:rect b="b" l="l" r="r" t="t"/>
            <a:pathLst>
              <a:path extrusionOk="0" h="2190969" w="5898762">
                <a:moveTo>
                  <a:pt x="0" y="0"/>
                </a:moveTo>
                <a:lnTo>
                  <a:pt x="5898761" y="0"/>
                </a:lnTo>
                <a:lnTo>
                  <a:pt x="5898761" y="2190969"/>
                </a:lnTo>
                <a:lnTo>
                  <a:pt x="0" y="2190969"/>
                </a:lnTo>
                <a:lnTo>
                  <a:pt x="0" y="0"/>
                </a:lnTo>
                <a:close/>
              </a:path>
            </a:pathLst>
          </a:custGeom>
          <a:blipFill rotWithShape="1">
            <a:blip r:embed="rId3">
              <a:alphaModFix/>
            </a:blip>
            <a:stretch>
              <a:fillRect b="0" l="0" r="0" t="0"/>
            </a:stretch>
          </a:blipFill>
          <a:ln>
            <a:noFill/>
          </a:ln>
        </p:spPr>
      </p:sp>
      <p:sp>
        <p:nvSpPr>
          <p:cNvPr id="118" name="Google Shape;118;p5"/>
          <p:cNvSpPr txBox="1"/>
          <p:nvPr/>
        </p:nvSpPr>
        <p:spPr>
          <a:xfrm>
            <a:off x="2519168" y="2992553"/>
            <a:ext cx="14065200" cy="215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5"/>
          <p:cNvSpPr txBox="1"/>
          <p:nvPr/>
        </p:nvSpPr>
        <p:spPr>
          <a:xfrm>
            <a:off x="2712575" y="1162700"/>
            <a:ext cx="14065200" cy="1154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7500"/>
              <a:buFont typeface="Arial"/>
              <a:buNone/>
            </a:pPr>
            <a:r>
              <a:rPr b="1" i="1" lang="en-US" sz="5400" u="none" cap="none" strike="noStrike">
                <a:solidFill>
                  <a:srgbClr val="992800"/>
                </a:solidFill>
                <a:latin typeface="Arial"/>
                <a:ea typeface="Arial"/>
                <a:cs typeface="Arial"/>
                <a:sym typeface="Arial"/>
              </a:rPr>
              <a:t>para empezar:</a:t>
            </a:r>
            <a:r>
              <a:rPr b="1" i="0" lang="en-US" sz="7500" u="none" cap="none" strike="noStrike">
                <a:solidFill>
                  <a:srgbClr val="992800"/>
                </a:solidFill>
                <a:latin typeface="Arial"/>
                <a:ea typeface="Arial"/>
                <a:cs typeface="Arial"/>
                <a:sym typeface="Arial"/>
              </a:rPr>
              <a:t> AGRADECER</a:t>
            </a:r>
            <a:endParaRPr b="1" i="0" sz="1400" u="none" cap="none" strike="noStrike">
              <a:solidFill>
                <a:srgbClr val="000000"/>
              </a:solidFill>
              <a:latin typeface="Arial"/>
              <a:ea typeface="Arial"/>
              <a:cs typeface="Arial"/>
              <a:sym typeface="Arial"/>
            </a:endParaRPr>
          </a:p>
        </p:txBody>
      </p:sp>
      <p:sp>
        <p:nvSpPr>
          <p:cNvPr id="120" name="Google Shape;120;p5"/>
          <p:cNvSpPr txBox="1"/>
          <p:nvPr/>
        </p:nvSpPr>
        <p:spPr>
          <a:xfrm>
            <a:off x="2909275" y="3515700"/>
            <a:ext cx="14418600" cy="40674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1200"/>
              </a:spcBef>
              <a:spcAft>
                <a:spcPts val="0"/>
              </a:spcAft>
              <a:buClr>
                <a:srgbClr val="000000"/>
              </a:buClr>
              <a:buSzPts val="2850"/>
              <a:buFont typeface="Arial"/>
              <a:buNone/>
            </a:pPr>
            <a:r>
              <a:rPr b="0" i="0" lang="en-US" sz="2850" u="none" cap="none" strike="noStrike">
                <a:solidFill>
                  <a:schemeClr val="dk1"/>
                </a:solidFill>
                <a:latin typeface="Merriweather"/>
                <a:ea typeface="Merriweather"/>
                <a:cs typeface="Merriweather"/>
                <a:sym typeface="Merriweather"/>
              </a:rPr>
              <a:t>“Al entrar en una aldea, le salieron al encuentro diez leprosos, que se pararon a cierta distancia y alzando la voz, dijeron: —Jesús, Maestro, ten piedad de nosotros. Al verlos, les dijo: —Id a presentaros a los sacerdotes. Mientras iban, quedaron sanos. Uno de ellos, viéndose sano, volvió glorificando a Dios en voz alta, y cayó de bruces a sus pies dándole gracias”. Lc 17, 12 - 15</a:t>
            </a:r>
            <a:endParaRPr b="0" i="0" sz="2850" u="none" cap="none" strike="noStrike">
              <a:solidFill>
                <a:schemeClr val="dk1"/>
              </a:solidFill>
              <a:latin typeface="Merriweather"/>
              <a:ea typeface="Merriweather"/>
              <a:cs typeface="Merriweather"/>
              <a:sym typeface="Merriweather"/>
            </a:endParaRPr>
          </a:p>
          <a:p>
            <a:pPr indent="0" lvl="0" marL="0" marR="0" rtl="0" algn="l">
              <a:lnSpc>
                <a:spcPct val="150000"/>
              </a:lnSpc>
              <a:spcBef>
                <a:spcPts val="1200"/>
              </a:spcBef>
              <a:spcAft>
                <a:spcPts val="1200"/>
              </a:spcAft>
              <a:buClr>
                <a:srgbClr val="000000"/>
              </a:buClr>
              <a:buSzPts val="2850"/>
              <a:buFont typeface="Arial"/>
              <a:buNone/>
            </a:pPr>
            <a:r>
              <a:t/>
            </a:r>
            <a:endParaRPr b="0" i="0" sz="2850" u="none" cap="none" strike="noStrike">
              <a:solidFill>
                <a:schemeClr val="dk1"/>
              </a:solidFill>
              <a:latin typeface="Merriweather"/>
              <a:ea typeface="Merriweather"/>
              <a:cs typeface="Merriweather"/>
              <a:sym typeface="Merriweath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1"/>
        </a:solidFill>
      </p:bgPr>
    </p:bg>
    <p:spTree>
      <p:nvGrpSpPr>
        <p:cNvPr id="124" name="Shape 124"/>
        <p:cNvGrpSpPr/>
        <p:nvPr/>
      </p:nvGrpSpPr>
      <p:grpSpPr>
        <a:xfrm>
          <a:off x="0" y="0"/>
          <a:ext cx="0" cy="0"/>
          <a:chOff x="0" y="0"/>
          <a:chExt cx="0" cy="0"/>
        </a:xfrm>
      </p:grpSpPr>
      <p:sp>
        <p:nvSpPr>
          <p:cNvPr id="125" name="Google Shape;125;g29897f1dcb0_2_2"/>
          <p:cNvSpPr/>
          <p:nvPr/>
        </p:nvSpPr>
        <p:spPr>
          <a:xfrm>
            <a:off x="-211073" y="8204999"/>
            <a:ext cx="6361727" cy="2106602"/>
          </a:xfrm>
          <a:custGeom>
            <a:rect b="b" l="l" r="r" t="t"/>
            <a:pathLst>
              <a:path extrusionOk="0" h="2106602" w="6361727">
                <a:moveTo>
                  <a:pt x="0" y="0"/>
                </a:moveTo>
                <a:lnTo>
                  <a:pt x="6361727" y="0"/>
                </a:lnTo>
                <a:lnTo>
                  <a:pt x="6361727" y="2106602"/>
                </a:lnTo>
                <a:lnTo>
                  <a:pt x="0" y="2106602"/>
                </a:lnTo>
                <a:lnTo>
                  <a:pt x="0" y="0"/>
                </a:lnTo>
                <a:close/>
              </a:path>
            </a:pathLst>
          </a:custGeom>
          <a:blipFill rotWithShape="1">
            <a:blip r:embed="rId3">
              <a:alphaModFix/>
            </a:blip>
            <a:stretch>
              <a:fillRect b="0" l="0" r="0" t="0"/>
            </a:stretch>
          </a:blipFill>
          <a:ln>
            <a:noFill/>
          </a:ln>
        </p:spPr>
      </p:sp>
      <p:sp>
        <p:nvSpPr>
          <p:cNvPr id="126" name="Google Shape;126;g29897f1dcb0_2_2"/>
          <p:cNvSpPr/>
          <p:nvPr/>
        </p:nvSpPr>
        <p:spPr>
          <a:xfrm>
            <a:off x="5419666" y="8180398"/>
            <a:ext cx="6361727" cy="2106602"/>
          </a:xfrm>
          <a:custGeom>
            <a:rect b="b" l="l" r="r" t="t"/>
            <a:pathLst>
              <a:path extrusionOk="0" h="2106602" w="6361727">
                <a:moveTo>
                  <a:pt x="0" y="0"/>
                </a:moveTo>
                <a:lnTo>
                  <a:pt x="6361728" y="0"/>
                </a:lnTo>
                <a:lnTo>
                  <a:pt x="6361728" y="2106602"/>
                </a:lnTo>
                <a:lnTo>
                  <a:pt x="0" y="2106602"/>
                </a:lnTo>
                <a:lnTo>
                  <a:pt x="0" y="0"/>
                </a:lnTo>
                <a:close/>
              </a:path>
            </a:pathLst>
          </a:custGeom>
          <a:blipFill rotWithShape="1">
            <a:blip r:embed="rId3">
              <a:alphaModFix/>
            </a:blip>
            <a:stretch>
              <a:fillRect b="0" l="0" r="0" t="0"/>
            </a:stretch>
          </a:blipFill>
          <a:ln>
            <a:noFill/>
          </a:ln>
        </p:spPr>
      </p:sp>
      <p:sp>
        <p:nvSpPr>
          <p:cNvPr id="127" name="Google Shape;127;g29897f1dcb0_2_2"/>
          <p:cNvSpPr/>
          <p:nvPr/>
        </p:nvSpPr>
        <p:spPr>
          <a:xfrm>
            <a:off x="11050406" y="8180398"/>
            <a:ext cx="6361727" cy="2106602"/>
          </a:xfrm>
          <a:custGeom>
            <a:rect b="b" l="l" r="r" t="t"/>
            <a:pathLst>
              <a:path extrusionOk="0" h="2106602" w="6361727">
                <a:moveTo>
                  <a:pt x="0" y="0"/>
                </a:moveTo>
                <a:lnTo>
                  <a:pt x="6361727" y="0"/>
                </a:lnTo>
                <a:lnTo>
                  <a:pt x="6361727" y="2106602"/>
                </a:lnTo>
                <a:lnTo>
                  <a:pt x="0" y="2106602"/>
                </a:lnTo>
                <a:lnTo>
                  <a:pt x="0" y="0"/>
                </a:lnTo>
                <a:close/>
              </a:path>
            </a:pathLst>
          </a:custGeom>
          <a:blipFill rotWithShape="1">
            <a:blip r:embed="rId3">
              <a:alphaModFix/>
            </a:blip>
            <a:stretch>
              <a:fillRect b="0" l="0" r="0" t="0"/>
            </a:stretch>
          </a:blipFill>
          <a:ln>
            <a:noFill/>
          </a:ln>
        </p:spPr>
      </p:sp>
      <p:sp>
        <p:nvSpPr>
          <p:cNvPr id="128" name="Google Shape;128;g29897f1dcb0_2_2"/>
          <p:cNvSpPr/>
          <p:nvPr/>
        </p:nvSpPr>
        <p:spPr>
          <a:xfrm>
            <a:off x="16674834" y="8180398"/>
            <a:ext cx="6361727" cy="2106602"/>
          </a:xfrm>
          <a:custGeom>
            <a:rect b="b" l="l" r="r" t="t"/>
            <a:pathLst>
              <a:path extrusionOk="0" h="2106602" w="6361727">
                <a:moveTo>
                  <a:pt x="0" y="0"/>
                </a:moveTo>
                <a:lnTo>
                  <a:pt x="6361728" y="0"/>
                </a:lnTo>
                <a:lnTo>
                  <a:pt x="6361728" y="2106602"/>
                </a:lnTo>
                <a:lnTo>
                  <a:pt x="0" y="2106602"/>
                </a:lnTo>
                <a:lnTo>
                  <a:pt x="0" y="0"/>
                </a:lnTo>
                <a:close/>
              </a:path>
            </a:pathLst>
          </a:custGeom>
          <a:blipFill rotWithShape="1">
            <a:blip r:embed="rId3">
              <a:alphaModFix/>
            </a:blip>
            <a:stretch>
              <a:fillRect b="0" l="0" r="0" t="0"/>
            </a:stretch>
          </a:blipFill>
          <a:ln>
            <a:noFill/>
          </a:ln>
        </p:spPr>
      </p:sp>
      <p:sp>
        <p:nvSpPr>
          <p:cNvPr id="129" name="Google Shape;129;g29897f1dcb0_2_2"/>
          <p:cNvSpPr txBox="1"/>
          <p:nvPr/>
        </p:nvSpPr>
        <p:spPr>
          <a:xfrm>
            <a:off x="382650" y="187500"/>
            <a:ext cx="17522700" cy="1154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500"/>
              <a:buFont typeface="Arial"/>
              <a:buNone/>
            </a:pPr>
            <a:r>
              <a:rPr b="0" i="0" lang="en-US" sz="7500" u="none" cap="none" strike="noStrike">
                <a:solidFill>
                  <a:srgbClr val="992800"/>
                </a:solidFill>
                <a:latin typeface="Arial"/>
                <a:ea typeface="Arial"/>
                <a:cs typeface="Arial"/>
                <a:sym typeface="Arial"/>
              </a:rPr>
              <a:t> </a:t>
            </a:r>
            <a:endParaRPr b="0" i="0" sz="7500" u="none" cap="none" strike="noStrike">
              <a:solidFill>
                <a:srgbClr val="992800"/>
              </a:solidFill>
              <a:latin typeface="Arial"/>
              <a:ea typeface="Arial"/>
              <a:cs typeface="Arial"/>
              <a:sym typeface="Arial"/>
            </a:endParaRPr>
          </a:p>
        </p:txBody>
      </p:sp>
      <p:sp>
        <p:nvSpPr>
          <p:cNvPr id="130" name="Google Shape;130;g29897f1dcb0_2_2"/>
          <p:cNvSpPr txBox="1"/>
          <p:nvPr/>
        </p:nvSpPr>
        <p:spPr>
          <a:xfrm>
            <a:off x="466175" y="483225"/>
            <a:ext cx="7209000" cy="1339200"/>
          </a:xfrm>
          <a:prstGeom prst="rect">
            <a:avLst/>
          </a:prstGeom>
          <a:noFill/>
          <a:ln>
            <a:noFill/>
          </a:ln>
        </p:spPr>
        <p:txBody>
          <a:bodyPr anchorCtr="0" anchor="t" bIns="91425" lIns="91425" spcFirstLastPara="1" rIns="91425" wrap="square" tIns="91425">
            <a:spAutoFit/>
          </a:bodyPr>
          <a:lstStyle/>
          <a:p>
            <a:pPr indent="0" lvl="0" marL="0" marR="0" rtl="0" algn="l">
              <a:lnSpc>
                <a:spcPct val="140000"/>
              </a:lnSpc>
              <a:spcBef>
                <a:spcPts val="0"/>
              </a:spcBef>
              <a:spcAft>
                <a:spcPts val="0"/>
              </a:spcAft>
              <a:buClr>
                <a:srgbClr val="000000"/>
              </a:buClr>
              <a:buSzPts val="7500"/>
              <a:buFont typeface="Arial"/>
              <a:buNone/>
            </a:pPr>
            <a:r>
              <a:rPr b="0" i="0" lang="en-US" sz="7500" u="none" cap="none" strike="noStrike">
                <a:solidFill>
                  <a:srgbClr val="CD5E30"/>
                </a:solidFill>
                <a:latin typeface="Arial"/>
                <a:ea typeface="Arial"/>
                <a:cs typeface="Arial"/>
                <a:sym typeface="Arial"/>
              </a:rPr>
              <a:t>Pensemos…</a:t>
            </a:r>
            <a:endParaRPr b="0" i="0" sz="1400" u="none" cap="none" strike="noStrike">
              <a:solidFill>
                <a:srgbClr val="000000"/>
              </a:solidFill>
              <a:latin typeface="Arial"/>
              <a:ea typeface="Arial"/>
              <a:cs typeface="Arial"/>
              <a:sym typeface="Arial"/>
            </a:endParaRPr>
          </a:p>
        </p:txBody>
      </p:sp>
      <p:sp>
        <p:nvSpPr>
          <p:cNvPr id="131" name="Google Shape;131;g29897f1dcb0_2_2"/>
          <p:cNvSpPr txBox="1"/>
          <p:nvPr/>
        </p:nvSpPr>
        <p:spPr>
          <a:xfrm>
            <a:off x="382650" y="2022150"/>
            <a:ext cx="17522700" cy="27513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1200"/>
              </a:spcBef>
              <a:spcAft>
                <a:spcPts val="0"/>
              </a:spcAft>
              <a:buClr>
                <a:srgbClr val="000000"/>
              </a:buClr>
              <a:buSzPts val="2850"/>
              <a:buFont typeface="Arial"/>
              <a:buNone/>
            </a:pPr>
            <a:r>
              <a:rPr b="0" i="0" lang="en-US" sz="2850" u="none" cap="none" strike="noStrike">
                <a:solidFill>
                  <a:schemeClr val="dk1"/>
                </a:solidFill>
                <a:latin typeface="Merriweather"/>
                <a:ea typeface="Merriweather"/>
                <a:cs typeface="Merriweather"/>
                <a:sym typeface="Merriweather"/>
              </a:rPr>
              <a:t>El agradecimiento que Dios quiere es como el que muestra el leproso que ha sido curado. </a:t>
            </a:r>
            <a:endParaRPr b="0" i="0" sz="2850" u="none" cap="none" strike="noStrike">
              <a:solidFill>
                <a:schemeClr val="dk1"/>
              </a:solidFill>
              <a:latin typeface="Merriweather"/>
              <a:ea typeface="Merriweather"/>
              <a:cs typeface="Merriweather"/>
              <a:sym typeface="Merriweather"/>
            </a:endParaRPr>
          </a:p>
          <a:p>
            <a:pPr indent="0" lvl="0" marL="0" marR="0" rtl="0" algn="l">
              <a:lnSpc>
                <a:spcPct val="150000"/>
              </a:lnSpc>
              <a:spcBef>
                <a:spcPts val="1200"/>
              </a:spcBef>
              <a:spcAft>
                <a:spcPts val="1200"/>
              </a:spcAft>
              <a:buClr>
                <a:srgbClr val="000000"/>
              </a:buClr>
              <a:buSzPts val="2850"/>
              <a:buFont typeface="Arial"/>
              <a:buNone/>
            </a:pPr>
            <a:r>
              <a:rPr b="0" i="0" lang="en-US" sz="2850" u="none" cap="none" strike="noStrike">
                <a:solidFill>
                  <a:schemeClr val="dk1"/>
                </a:solidFill>
                <a:latin typeface="Merriweather"/>
                <a:ea typeface="Merriweather"/>
                <a:cs typeface="Merriweather"/>
                <a:sym typeface="Merriweather"/>
              </a:rPr>
              <a:t>Un </a:t>
            </a:r>
            <a:r>
              <a:rPr b="1" i="0" lang="en-US" sz="2850" u="none" cap="none" strike="noStrike">
                <a:solidFill>
                  <a:schemeClr val="dk1"/>
                </a:solidFill>
                <a:latin typeface="Merriweather"/>
                <a:ea typeface="Merriweather"/>
                <a:cs typeface="Merriweather"/>
                <a:sym typeface="Merriweather"/>
              </a:rPr>
              <a:t>agradecimiento</a:t>
            </a:r>
            <a:r>
              <a:rPr b="0" i="0" lang="en-US" sz="2850" u="none" cap="none" strike="noStrike">
                <a:solidFill>
                  <a:schemeClr val="dk1"/>
                </a:solidFill>
                <a:latin typeface="Merriweather"/>
                <a:ea typeface="Merriweather"/>
                <a:cs typeface="Merriweather"/>
                <a:sym typeface="Merriweather"/>
              </a:rPr>
              <a:t> que se origina por tantas cosas buenas que hemos recibido, muchas de ellas, sin merecerlo. Durante este curso seguro que hemos vivido muchos momentos parecidos, en los que nos hemos sentido profundamente agradecidos.</a:t>
            </a:r>
            <a:endParaRPr b="0" i="0" sz="2850" u="none" cap="none" strike="noStrike">
              <a:solidFill>
                <a:schemeClr val="dk1"/>
              </a:solidFill>
              <a:latin typeface="Merriweather"/>
              <a:ea typeface="Merriweather"/>
              <a:cs typeface="Merriweather"/>
              <a:sym typeface="Merriweather"/>
            </a:endParaRPr>
          </a:p>
        </p:txBody>
      </p:sp>
      <p:sp>
        <p:nvSpPr>
          <p:cNvPr id="132" name="Google Shape;132;g29897f1dcb0_2_2"/>
          <p:cNvSpPr txBox="1"/>
          <p:nvPr/>
        </p:nvSpPr>
        <p:spPr>
          <a:xfrm>
            <a:off x="382650" y="4959675"/>
            <a:ext cx="17905500" cy="29052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1200"/>
              </a:spcBef>
              <a:spcAft>
                <a:spcPts val="0"/>
              </a:spcAft>
              <a:buClr>
                <a:srgbClr val="000000"/>
              </a:buClr>
              <a:buSzPts val="2850"/>
              <a:buFont typeface="Arial"/>
              <a:buNone/>
            </a:pPr>
            <a:r>
              <a:rPr b="0" i="0" lang="en-US" sz="2850" u="none" cap="none" strike="noStrike">
                <a:solidFill>
                  <a:schemeClr val="dk1"/>
                </a:solidFill>
                <a:latin typeface="Merriweather"/>
                <a:ea typeface="Merriweather"/>
                <a:cs typeface="Merriweather"/>
                <a:sym typeface="Merriweather"/>
              </a:rPr>
              <a:t>Os invitamos a pensar en ellos durante un par de minutos en silencio. </a:t>
            </a:r>
            <a:endParaRPr b="0" i="0" sz="2850" u="none" cap="none" strike="noStrike">
              <a:solidFill>
                <a:schemeClr val="dk1"/>
              </a:solidFill>
              <a:latin typeface="Merriweather"/>
              <a:ea typeface="Merriweather"/>
              <a:cs typeface="Merriweather"/>
              <a:sym typeface="Merriweather"/>
            </a:endParaRPr>
          </a:p>
          <a:p>
            <a:pPr indent="0" lvl="0" marL="0" marR="0" rtl="0" algn="l">
              <a:lnSpc>
                <a:spcPct val="150000"/>
              </a:lnSpc>
              <a:spcBef>
                <a:spcPts val="1200"/>
              </a:spcBef>
              <a:spcAft>
                <a:spcPts val="0"/>
              </a:spcAft>
              <a:buClr>
                <a:srgbClr val="000000"/>
              </a:buClr>
              <a:buSzPts val="2850"/>
              <a:buFont typeface="Arial"/>
              <a:buNone/>
            </a:pPr>
            <a:r>
              <a:rPr b="0" i="0" lang="en-US" sz="2850" u="none" cap="none" strike="noStrike">
                <a:solidFill>
                  <a:schemeClr val="dk1"/>
                </a:solidFill>
                <a:latin typeface="Merriweather"/>
                <a:ea typeface="Merriweather"/>
                <a:cs typeface="Merriweather"/>
                <a:sym typeface="Merriweather"/>
              </a:rPr>
              <a:t>De todos ellos quédate con el momento, o la persona, o la experiencia que haya provocado en ti un mayor agradecimiento. </a:t>
            </a:r>
            <a:endParaRPr b="0" i="0" sz="2850" u="none" cap="none" strike="noStrike">
              <a:solidFill>
                <a:schemeClr val="dk1"/>
              </a:solidFill>
              <a:latin typeface="Merriweather"/>
              <a:ea typeface="Merriweather"/>
              <a:cs typeface="Merriweather"/>
              <a:sym typeface="Merriweather"/>
            </a:endParaRPr>
          </a:p>
          <a:p>
            <a:pPr indent="0" lvl="0" marL="0" marR="0" rtl="0" algn="l">
              <a:lnSpc>
                <a:spcPct val="150000"/>
              </a:lnSpc>
              <a:spcBef>
                <a:spcPts val="1200"/>
              </a:spcBef>
              <a:spcAft>
                <a:spcPts val="1200"/>
              </a:spcAft>
              <a:buClr>
                <a:srgbClr val="000000"/>
              </a:buClr>
              <a:buSzPts val="2850"/>
              <a:buFont typeface="Arial"/>
              <a:buNone/>
            </a:pPr>
            <a:r>
              <a:rPr b="0" i="0" lang="en-US" sz="2850" u="none" cap="none" strike="noStrike">
                <a:solidFill>
                  <a:schemeClr val="dk1"/>
                </a:solidFill>
                <a:latin typeface="Merriweather"/>
                <a:ea typeface="Merriweather"/>
                <a:cs typeface="Merriweather"/>
                <a:sym typeface="Merriweather"/>
              </a:rPr>
              <a:t>Escribe ahora en el punto de libro que tu profesor te da una frase que exprese este agradecimiento.</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1"/>
        </a:solidFill>
      </p:bgPr>
    </p:bg>
    <p:spTree>
      <p:nvGrpSpPr>
        <p:cNvPr id="136" name="Shape 136"/>
        <p:cNvGrpSpPr/>
        <p:nvPr/>
      </p:nvGrpSpPr>
      <p:grpSpPr>
        <a:xfrm>
          <a:off x="0" y="0"/>
          <a:ext cx="0" cy="0"/>
          <a:chOff x="0" y="0"/>
          <a:chExt cx="0" cy="0"/>
        </a:xfrm>
      </p:grpSpPr>
      <p:sp>
        <p:nvSpPr>
          <p:cNvPr id="137" name="Google Shape;137;g29322e5a984_7_0"/>
          <p:cNvSpPr txBox="1"/>
          <p:nvPr/>
        </p:nvSpPr>
        <p:spPr>
          <a:xfrm>
            <a:off x="1367250" y="325550"/>
            <a:ext cx="8463900" cy="80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38" name="Google Shape;138;g29322e5a984_7_0"/>
          <p:cNvSpPr txBox="1"/>
          <p:nvPr/>
        </p:nvSpPr>
        <p:spPr>
          <a:xfrm>
            <a:off x="672775" y="390650"/>
            <a:ext cx="6836400" cy="106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39" name="Google Shape;139;g29322e5a984_7_0"/>
          <p:cNvSpPr txBox="1"/>
          <p:nvPr/>
        </p:nvSpPr>
        <p:spPr>
          <a:xfrm>
            <a:off x="11198500" y="607675"/>
            <a:ext cx="714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40" name="Google Shape;140;g29322e5a984_7_0"/>
          <p:cNvSpPr txBox="1"/>
          <p:nvPr/>
        </p:nvSpPr>
        <p:spPr>
          <a:xfrm>
            <a:off x="11350900" y="760075"/>
            <a:ext cx="714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41" name="Google Shape;141;g29322e5a984_7_0"/>
          <p:cNvSpPr txBox="1"/>
          <p:nvPr/>
        </p:nvSpPr>
        <p:spPr>
          <a:xfrm>
            <a:off x="846400" y="499150"/>
            <a:ext cx="5425500" cy="108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142" name="Google Shape;142;g29322e5a984_7_0"/>
          <p:cNvSpPr txBox="1"/>
          <p:nvPr/>
        </p:nvSpPr>
        <p:spPr>
          <a:xfrm>
            <a:off x="10198800" y="607675"/>
            <a:ext cx="6836400" cy="3201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400"/>
              <a:buFont typeface="Arial"/>
              <a:buNone/>
            </a:pPr>
            <a:r>
              <a:rPr b="1" i="0" lang="en-US" sz="3400" u="none" cap="none" strike="noStrike">
                <a:solidFill>
                  <a:schemeClr val="accent2"/>
                </a:solidFill>
                <a:latin typeface="Calibri"/>
                <a:ea typeface="Calibri"/>
                <a:cs typeface="Calibri"/>
                <a:sym typeface="Calibri"/>
              </a:rPr>
              <a:t>INDICACIONES:</a:t>
            </a:r>
            <a:r>
              <a:rPr b="1" i="0" lang="en-US" sz="2700" u="none" cap="none" strike="noStrike">
                <a:solidFill>
                  <a:schemeClr val="accent2"/>
                </a:solidFill>
                <a:latin typeface="Calibri"/>
                <a:ea typeface="Calibri"/>
                <a:cs typeface="Calibri"/>
                <a:sym typeface="Calibri"/>
              </a:rPr>
              <a:t> el profesor reparte este </a:t>
            </a:r>
            <a:r>
              <a:rPr b="1" i="0" lang="en-US" sz="2700" u="sng" cap="none" strike="noStrike">
                <a:solidFill>
                  <a:schemeClr val="accent2"/>
                </a:solidFill>
                <a:latin typeface="Calibri"/>
                <a:ea typeface="Calibri"/>
                <a:cs typeface="Calibri"/>
                <a:sym typeface="Calibri"/>
              </a:rPr>
              <a:t>punto de libro </a:t>
            </a:r>
            <a:r>
              <a:rPr b="1" i="0" lang="en-US" sz="2700" u="none" cap="none" strike="noStrike">
                <a:solidFill>
                  <a:schemeClr val="accent2"/>
                </a:solidFill>
                <a:latin typeface="Calibri"/>
                <a:ea typeface="Calibri"/>
                <a:cs typeface="Calibri"/>
                <a:sym typeface="Calibri"/>
              </a:rPr>
              <a:t> e invita a los alumnos a escribir en él por qué o a quién darían las gracias después de haber realizado el momento de reflexión. </a:t>
            </a:r>
            <a:endParaRPr b="1" i="0" sz="2700" u="none" cap="none" strike="noStrike">
              <a:solidFill>
                <a:schemeClr val="accent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400"/>
              <a:buFont typeface="Arial"/>
              <a:buNone/>
            </a:pPr>
            <a:r>
              <a:rPr b="1" i="0" lang="en-US" sz="2700" u="none" cap="none" strike="noStrike">
                <a:solidFill>
                  <a:schemeClr val="accent2"/>
                </a:solidFill>
                <a:latin typeface="Calibri"/>
                <a:ea typeface="Calibri"/>
                <a:cs typeface="Calibri"/>
                <a:sym typeface="Calibri"/>
              </a:rPr>
              <a:t>El punto de libro se lo quedan ellos como recuerdo de este curso y celebración.</a:t>
            </a:r>
            <a:endParaRPr b="1" i="0" sz="2700" u="none" cap="none" strike="noStrike">
              <a:solidFill>
                <a:schemeClr val="accent2"/>
              </a:solidFill>
              <a:latin typeface="Calibri"/>
              <a:ea typeface="Calibri"/>
              <a:cs typeface="Calibri"/>
              <a:sym typeface="Calibri"/>
            </a:endParaRPr>
          </a:p>
        </p:txBody>
      </p:sp>
      <p:sp>
        <p:nvSpPr>
          <p:cNvPr id="143" name="Google Shape;143;g29322e5a984_7_0"/>
          <p:cNvSpPr txBox="1"/>
          <p:nvPr/>
        </p:nvSpPr>
        <p:spPr>
          <a:xfrm>
            <a:off x="7509175" y="7036200"/>
            <a:ext cx="11068200" cy="3250800"/>
          </a:xfrm>
          <a:prstGeom prst="rect">
            <a:avLst/>
          </a:prstGeom>
          <a:noFill/>
          <a:ln>
            <a:noFill/>
          </a:ln>
        </p:spPr>
        <p:txBody>
          <a:bodyPr anchorCtr="0" anchor="t" bIns="91425" lIns="91425" spcFirstLastPara="1" rIns="91425" wrap="square" tIns="91425">
            <a:spAutoFit/>
          </a:bodyPr>
          <a:lstStyle/>
          <a:p>
            <a:pPr indent="0" lvl="0" marL="0" marR="0" rtl="0" algn="ctr">
              <a:lnSpc>
                <a:spcPct val="140000"/>
              </a:lnSpc>
              <a:spcBef>
                <a:spcPts val="0"/>
              </a:spcBef>
              <a:spcAft>
                <a:spcPts val="0"/>
              </a:spcAft>
              <a:buClr>
                <a:srgbClr val="000000"/>
              </a:buClr>
              <a:buSzPts val="8300"/>
              <a:buFont typeface="Arial"/>
              <a:buNone/>
            </a:pPr>
            <a:r>
              <a:rPr b="1" i="0" lang="en-US" sz="8300" u="none" cap="none" strike="noStrike">
                <a:solidFill>
                  <a:schemeClr val="dk1"/>
                </a:solidFill>
                <a:latin typeface="Cedarville Cursive"/>
                <a:ea typeface="Cedarville Cursive"/>
                <a:cs typeface="Cedarville Cursive"/>
                <a:sym typeface="Cedarville Cursive"/>
              </a:rPr>
              <a:t>celebración final de curso</a:t>
            </a:r>
            <a:endParaRPr b="0" i="0" sz="1400" u="none" cap="none" strike="noStrike">
              <a:solidFill>
                <a:srgbClr val="000000"/>
              </a:solidFill>
              <a:latin typeface="Arial"/>
              <a:ea typeface="Arial"/>
              <a:cs typeface="Arial"/>
              <a:sym typeface="Arial"/>
            </a:endParaRPr>
          </a:p>
        </p:txBody>
      </p:sp>
      <p:pic>
        <p:nvPicPr>
          <p:cNvPr id="144" name="Google Shape;144;g29322e5a984_7_0"/>
          <p:cNvPicPr preferRelativeResize="0"/>
          <p:nvPr/>
        </p:nvPicPr>
        <p:blipFill rotWithShape="1">
          <a:blip r:embed="rId3">
            <a:alphaModFix/>
          </a:blip>
          <a:srcRect b="0" l="0" r="0" t="0"/>
          <a:stretch/>
        </p:blipFill>
        <p:spPr>
          <a:xfrm>
            <a:off x="152400" y="1736650"/>
            <a:ext cx="6965800" cy="6965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1"/>
        </a:solidFill>
      </p:bgPr>
    </p:bg>
    <p:spTree>
      <p:nvGrpSpPr>
        <p:cNvPr id="148" name="Shape 148"/>
        <p:cNvGrpSpPr/>
        <p:nvPr/>
      </p:nvGrpSpPr>
      <p:grpSpPr>
        <a:xfrm>
          <a:off x="0" y="0"/>
          <a:ext cx="0" cy="0"/>
          <a:chOff x="0" y="0"/>
          <a:chExt cx="0" cy="0"/>
        </a:xfrm>
      </p:grpSpPr>
      <p:sp>
        <p:nvSpPr>
          <p:cNvPr id="149" name="Google Shape;149;g2a03fe24c8b_0_21"/>
          <p:cNvSpPr/>
          <p:nvPr/>
        </p:nvSpPr>
        <p:spPr>
          <a:xfrm rot="-5400000">
            <a:off x="-1853896" y="1853896"/>
            <a:ext cx="5898762" cy="2190969"/>
          </a:xfrm>
          <a:custGeom>
            <a:rect b="b" l="l" r="r" t="t"/>
            <a:pathLst>
              <a:path extrusionOk="0" h="2190969" w="5898762">
                <a:moveTo>
                  <a:pt x="0" y="0"/>
                </a:moveTo>
                <a:lnTo>
                  <a:pt x="5898761" y="0"/>
                </a:lnTo>
                <a:lnTo>
                  <a:pt x="5898761" y="2190969"/>
                </a:lnTo>
                <a:lnTo>
                  <a:pt x="0" y="2190969"/>
                </a:lnTo>
                <a:lnTo>
                  <a:pt x="0" y="0"/>
                </a:lnTo>
                <a:close/>
              </a:path>
            </a:pathLst>
          </a:custGeom>
          <a:blipFill rotWithShape="1">
            <a:blip r:embed="rId3">
              <a:alphaModFix/>
            </a:blip>
            <a:stretch>
              <a:fillRect b="0" l="0" r="0" t="0"/>
            </a:stretch>
          </a:blipFill>
          <a:ln>
            <a:noFill/>
          </a:ln>
        </p:spPr>
      </p:sp>
      <p:sp>
        <p:nvSpPr>
          <p:cNvPr id="150" name="Google Shape;150;g2a03fe24c8b_0_21"/>
          <p:cNvSpPr/>
          <p:nvPr/>
        </p:nvSpPr>
        <p:spPr>
          <a:xfrm rot="-5400000">
            <a:off x="-1853896" y="7241154"/>
            <a:ext cx="5898762" cy="2190969"/>
          </a:xfrm>
          <a:custGeom>
            <a:rect b="b" l="l" r="r" t="t"/>
            <a:pathLst>
              <a:path extrusionOk="0" h="2190969" w="5898762">
                <a:moveTo>
                  <a:pt x="0" y="0"/>
                </a:moveTo>
                <a:lnTo>
                  <a:pt x="5898761" y="0"/>
                </a:lnTo>
                <a:lnTo>
                  <a:pt x="5898761" y="2190969"/>
                </a:lnTo>
                <a:lnTo>
                  <a:pt x="0" y="2190969"/>
                </a:lnTo>
                <a:lnTo>
                  <a:pt x="0" y="0"/>
                </a:lnTo>
                <a:close/>
              </a:path>
            </a:pathLst>
          </a:custGeom>
          <a:blipFill rotWithShape="1">
            <a:blip r:embed="rId3">
              <a:alphaModFix/>
            </a:blip>
            <a:stretch>
              <a:fillRect b="0" l="0" r="0" t="0"/>
            </a:stretch>
          </a:blipFill>
          <a:ln>
            <a:noFill/>
          </a:ln>
        </p:spPr>
      </p:sp>
      <p:sp>
        <p:nvSpPr>
          <p:cNvPr id="151" name="Google Shape;151;g2a03fe24c8b_0_21"/>
          <p:cNvSpPr txBox="1"/>
          <p:nvPr/>
        </p:nvSpPr>
        <p:spPr>
          <a:xfrm>
            <a:off x="2519168" y="2992553"/>
            <a:ext cx="14065200" cy="215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g2a03fe24c8b_0_21"/>
          <p:cNvSpPr txBox="1"/>
          <p:nvPr/>
        </p:nvSpPr>
        <p:spPr>
          <a:xfrm>
            <a:off x="2712575" y="1162700"/>
            <a:ext cx="14065200" cy="11544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Clr>
                <a:srgbClr val="000000"/>
              </a:buClr>
              <a:buSzPts val="7500"/>
              <a:buFont typeface="Arial"/>
              <a:buNone/>
            </a:pPr>
            <a:r>
              <a:rPr b="1" i="1" lang="en-US" sz="5400" u="none" cap="none" strike="noStrike">
                <a:solidFill>
                  <a:srgbClr val="992800"/>
                </a:solidFill>
                <a:latin typeface="Arial"/>
                <a:ea typeface="Arial"/>
                <a:cs typeface="Arial"/>
                <a:sym typeface="Arial"/>
              </a:rPr>
              <a:t>ahora</a:t>
            </a:r>
            <a:r>
              <a:rPr b="1" i="0" lang="en-US" sz="7500" u="none" cap="none" strike="noStrike">
                <a:solidFill>
                  <a:srgbClr val="992800"/>
                </a:solidFill>
                <a:latin typeface="Arial"/>
                <a:ea typeface="Arial"/>
                <a:cs typeface="Arial"/>
                <a:sym typeface="Arial"/>
              </a:rPr>
              <a:t>: REVISAR</a:t>
            </a:r>
            <a:endParaRPr b="1" i="0" sz="1400" u="none" cap="none" strike="noStrike">
              <a:solidFill>
                <a:srgbClr val="000000"/>
              </a:solidFill>
              <a:latin typeface="Arial"/>
              <a:ea typeface="Arial"/>
              <a:cs typeface="Arial"/>
              <a:sym typeface="Arial"/>
            </a:endParaRPr>
          </a:p>
        </p:txBody>
      </p:sp>
      <p:sp>
        <p:nvSpPr>
          <p:cNvPr id="153" name="Google Shape;153;g2a03fe24c8b_0_21"/>
          <p:cNvSpPr txBox="1"/>
          <p:nvPr/>
        </p:nvSpPr>
        <p:spPr>
          <a:xfrm>
            <a:off x="2909275" y="3515700"/>
            <a:ext cx="14418600" cy="4776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3650"/>
              <a:buFont typeface="Arial"/>
              <a:buNone/>
            </a:pPr>
            <a:r>
              <a:rPr b="0" i="0" lang="en-US" sz="3650" u="none" cap="none" strike="noStrike">
                <a:solidFill>
                  <a:schemeClr val="dk1"/>
                </a:solidFill>
                <a:latin typeface="Merriweather"/>
                <a:ea typeface="Merriweather"/>
                <a:cs typeface="Merriweather"/>
                <a:sym typeface="Merriweather"/>
              </a:rPr>
              <a:t>“Señor, ¿cuándo te vimos hambriento y te alimentamos, sediento y te dimos de beber, inmigrante y te recibimos, desnudo y te vestimos? ¿Cuándo te vimos enfermo o encarcelado y fuimos a visitarte? El rey les contestará: Os aseguro que lo que hayáis hecho a uno solo de estos mis hermanos menores, a mí me lo hicisteis.” Mt 25, 37 - 40</a:t>
            </a:r>
            <a:endParaRPr b="0" i="0" sz="3650" u="none" cap="none" strike="noStrike">
              <a:solidFill>
                <a:schemeClr val="dk1"/>
              </a:solidFill>
              <a:latin typeface="Merriweather"/>
              <a:ea typeface="Merriweather"/>
              <a:cs typeface="Merriweather"/>
              <a:sym typeface="Merriweather"/>
            </a:endParaRPr>
          </a:p>
          <a:p>
            <a:pPr indent="0" lvl="0" marL="0" marR="0" rtl="0" algn="l">
              <a:lnSpc>
                <a:spcPct val="150000"/>
              </a:lnSpc>
              <a:spcBef>
                <a:spcPts val="1200"/>
              </a:spcBef>
              <a:spcAft>
                <a:spcPts val="1200"/>
              </a:spcAft>
              <a:buClr>
                <a:srgbClr val="000000"/>
              </a:buClr>
              <a:buSzPts val="3650"/>
              <a:buFont typeface="Arial"/>
              <a:buNone/>
            </a:pPr>
            <a:r>
              <a:t/>
            </a:r>
            <a:endParaRPr b="0" i="0" sz="3650" u="none" cap="none" strike="noStrike">
              <a:solidFill>
                <a:schemeClr val="dk1"/>
              </a:solidFill>
              <a:latin typeface="Merriweather"/>
              <a:ea typeface="Merriweather"/>
              <a:cs typeface="Merriweather"/>
              <a:sym typeface="Merriweath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BE1"/>
        </a:solidFill>
      </p:bgPr>
    </p:bg>
    <p:spTree>
      <p:nvGrpSpPr>
        <p:cNvPr id="157" name="Shape 157"/>
        <p:cNvGrpSpPr/>
        <p:nvPr/>
      </p:nvGrpSpPr>
      <p:grpSpPr>
        <a:xfrm>
          <a:off x="0" y="0"/>
          <a:ext cx="0" cy="0"/>
          <a:chOff x="0" y="0"/>
          <a:chExt cx="0" cy="0"/>
        </a:xfrm>
      </p:grpSpPr>
      <p:sp>
        <p:nvSpPr>
          <p:cNvPr id="158" name="Google Shape;158;g2a03fe24c8b_0_30"/>
          <p:cNvSpPr/>
          <p:nvPr/>
        </p:nvSpPr>
        <p:spPr>
          <a:xfrm>
            <a:off x="-211073" y="8204999"/>
            <a:ext cx="6361727" cy="2106602"/>
          </a:xfrm>
          <a:custGeom>
            <a:rect b="b" l="l" r="r" t="t"/>
            <a:pathLst>
              <a:path extrusionOk="0" h="2106602" w="6361727">
                <a:moveTo>
                  <a:pt x="0" y="0"/>
                </a:moveTo>
                <a:lnTo>
                  <a:pt x="6361727" y="0"/>
                </a:lnTo>
                <a:lnTo>
                  <a:pt x="6361727" y="2106602"/>
                </a:lnTo>
                <a:lnTo>
                  <a:pt x="0" y="2106602"/>
                </a:lnTo>
                <a:lnTo>
                  <a:pt x="0" y="0"/>
                </a:lnTo>
                <a:close/>
              </a:path>
            </a:pathLst>
          </a:custGeom>
          <a:blipFill rotWithShape="1">
            <a:blip r:embed="rId3">
              <a:alphaModFix/>
            </a:blip>
            <a:stretch>
              <a:fillRect b="0" l="0" r="0" t="0"/>
            </a:stretch>
          </a:blipFill>
          <a:ln>
            <a:noFill/>
          </a:ln>
        </p:spPr>
      </p:sp>
      <p:sp>
        <p:nvSpPr>
          <p:cNvPr id="159" name="Google Shape;159;g2a03fe24c8b_0_30"/>
          <p:cNvSpPr/>
          <p:nvPr/>
        </p:nvSpPr>
        <p:spPr>
          <a:xfrm>
            <a:off x="5419666" y="8180398"/>
            <a:ext cx="6361727" cy="2106602"/>
          </a:xfrm>
          <a:custGeom>
            <a:rect b="b" l="l" r="r" t="t"/>
            <a:pathLst>
              <a:path extrusionOk="0" h="2106602" w="6361727">
                <a:moveTo>
                  <a:pt x="0" y="0"/>
                </a:moveTo>
                <a:lnTo>
                  <a:pt x="6361728" y="0"/>
                </a:lnTo>
                <a:lnTo>
                  <a:pt x="6361728" y="2106602"/>
                </a:lnTo>
                <a:lnTo>
                  <a:pt x="0" y="2106602"/>
                </a:lnTo>
                <a:lnTo>
                  <a:pt x="0" y="0"/>
                </a:lnTo>
                <a:close/>
              </a:path>
            </a:pathLst>
          </a:custGeom>
          <a:blipFill rotWithShape="1">
            <a:blip r:embed="rId3">
              <a:alphaModFix/>
            </a:blip>
            <a:stretch>
              <a:fillRect b="0" l="0" r="0" t="0"/>
            </a:stretch>
          </a:blipFill>
          <a:ln>
            <a:noFill/>
          </a:ln>
        </p:spPr>
      </p:sp>
      <p:sp>
        <p:nvSpPr>
          <p:cNvPr id="160" name="Google Shape;160;g2a03fe24c8b_0_30"/>
          <p:cNvSpPr/>
          <p:nvPr/>
        </p:nvSpPr>
        <p:spPr>
          <a:xfrm>
            <a:off x="11050406" y="8180398"/>
            <a:ext cx="6361727" cy="2106602"/>
          </a:xfrm>
          <a:custGeom>
            <a:rect b="b" l="l" r="r" t="t"/>
            <a:pathLst>
              <a:path extrusionOk="0" h="2106602" w="6361727">
                <a:moveTo>
                  <a:pt x="0" y="0"/>
                </a:moveTo>
                <a:lnTo>
                  <a:pt x="6361727" y="0"/>
                </a:lnTo>
                <a:lnTo>
                  <a:pt x="6361727" y="2106602"/>
                </a:lnTo>
                <a:lnTo>
                  <a:pt x="0" y="2106602"/>
                </a:lnTo>
                <a:lnTo>
                  <a:pt x="0" y="0"/>
                </a:lnTo>
                <a:close/>
              </a:path>
            </a:pathLst>
          </a:custGeom>
          <a:blipFill rotWithShape="1">
            <a:blip r:embed="rId3">
              <a:alphaModFix/>
            </a:blip>
            <a:stretch>
              <a:fillRect b="0" l="0" r="0" t="0"/>
            </a:stretch>
          </a:blipFill>
          <a:ln>
            <a:noFill/>
          </a:ln>
        </p:spPr>
      </p:sp>
      <p:sp>
        <p:nvSpPr>
          <p:cNvPr id="161" name="Google Shape;161;g2a03fe24c8b_0_30"/>
          <p:cNvSpPr/>
          <p:nvPr/>
        </p:nvSpPr>
        <p:spPr>
          <a:xfrm>
            <a:off x="16674834" y="8180398"/>
            <a:ext cx="6361727" cy="2106602"/>
          </a:xfrm>
          <a:custGeom>
            <a:rect b="b" l="l" r="r" t="t"/>
            <a:pathLst>
              <a:path extrusionOk="0" h="2106602" w="6361727">
                <a:moveTo>
                  <a:pt x="0" y="0"/>
                </a:moveTo>
                <a:lnTo>
                  <a:pt x="6361728" y="0"/>
                </a:lnTo>
                <a:lnTo>
                  <a:pt x="6361728" y="2106602"/>
                </a:lnTo>
                <a:lnTo>
                  <a:pt x="0" y="2106602"/>
                </a:lnTo>
                <a:lnTo>
                  <a:pt x="0" y="0"/>
                </a:lnTo>
                <a:close/>
              </a:path>
            </a:pathLst>
          </a:custGeom>
          <a:blipFill rotWithShape="1">
            <a:blip r:embed="rId3">
              <a:alphaModFix/>
            </a:blip>
            <a:stretch>
              <a:fillRect b="0" l="0" r="0" t="0"/>
            </a:stretch>
          </a:blipFill>
          <a:ln>
            <a:noFill/>
          </a:ln>
        </p:spPr>
      </p:sp>
      <p:sp>
        <p:nvSpPr>
          <p:cNvPr id="162" name="Google Shape;162;g2a03fe24c8b_0_30"/>
          <p:cNvSpPr txBox="1"/>
          <p:nvPr/>
        </p:nvSpPr>
        <p:spPr>
          <a:xfrm>
            <a:off x="382650" y="187500"/>
            <a:ext cx="17522700" cy="11544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Clr>
                <a:srgbClr val="000000"/>
              </a:buClr>
              <a:buSzPts val="7500"/>
              <a:buFont typeface="Arial"/>
              <a:buNone/>
            </a:pPr>
            <a:r>
              <a:rPr b="0" i="0" lang="en-US" sz="7500" u="none" cap="none" strike="noStrike">
                <a:solidFill>
                  <a:srgbClr val="992800"/>
                </a:solidFill>
                <a:latin typeface="Arial"/>
                <a:ea typeface="Arial"/>
                <a:cs typeface="Arial"/>
                <a:sym typeface="Arial"/>
              </a:rPr>
              <a:t> </a:t>
            </a:r>
            <a:endParaRPr b="0" i="0" sz="7500" u="none" cap="none" strike="noStrike">
              <a:solidFill>
                <a:srgbClr val="992800"/>
              </a:solidFill>
              <a:latin typeface="Arial"/>
              <a:ea typeface="Arial"/>
              <a:cs typeface="Arial"/>
              <a:sym typeface="Arial"/>
            </a:endParaRPr>
          </a:p>
        </p:txBody>
      </p:sp>
      <p:sp>
        <p:nvSpPr>
          <p:cNvPr id="163" name="Google Shape;163;g2a03fe24c8b_0_30"/>
          <p:cNvSpPr txBox="1"/>
          <p:nvPr/>
        </p:nvSpPr>
        <p:spPr>
          <a:xfrm>
            <a:off x="2210075" y="522400"/>
            <a:ext cx="7209000" cy="1339200"/>
          </a:xfrm>
          <a:prstGeom prst="rect">
            <a:avLst/>
          </a:prstGeom>
          <a:noFill/>
          <a:ln>
            <a:noFill/>
          </a:ln>
        </p:spPr>
        <p:txBody>
          <a:bodyPr anchorCtr="0" anchor="t" bIns="91425" lIns="91425" spcFirstLastPara="1" rIns="91425" wrap="square" tIns="91425">
            <a:spAutoFit/>
          </a:bodyPr>
          <a:lstStyle/>
          <a:p>
            <a:pPr indent="0" lvl="0" marL="0" marR="0" rtl="0" algn="l">
              <a:lnSpc>
                <a:spcPct val="140000"/>
              </a:lnSpc>
              <a:spcBef>
                <a:spcPts val="0"/>
              </a:spcBef>
              <a:spcAft>
                <a:spcPts val="0"/>
              </a:spcAft>
              <a:buClr>
                <a:srgbClr val="000000"/>
              </a:buClr>
              <a:buSzPts val="7500"/>
              <a:buFont typeface="Arial"/>
              <a:buNone/>
            </a:pPr>
            <a:r>
              <a:rPr b="0" i="0" lang="en-US" sz="7500" u="none" cap="none" strike="noStrike">
                <a:solidFill>
                  <a:srgbClr val="CD5E30"/>
                </a:solidFill>
                <a:latin typeface="Arial"/>
                <a:ea typeface="Arial"/>
                <a:cs typeface="Arial"/>
                <a:sym typeface="Arial"/>
              </a:rPr>
              <a:t>Pensemos…</a:t>
            </a:r>
            <a:endParaRPr b="0" i="0" sz="1400" u="none" cap="none" strike="noStrike">
              <a:solidFill>
                <a:srgbClr val="000000"/>
              </a:solidFill>
              <a:latin typeface="Arial"/>
              <a:ea typeface="Arial"/>
              <a:cs typeface="Arial"/>
              <a:sym typeface="Arial"/>
            </a:endParaRPr>
          </a:p>
        </p:txBody>
      </p:sp>
      <p:sp>
        <p:nvSpPr>
          <p:cNvPr id="164" name="Google Shape;164;g2a03fe24c8b_0_30"/>
          <p:cNvSpPr txBox="1"/>
          <p:nvPr/>
        </p:nvSpPr>
        <p:spPr>
          <a:xfrm>
            <a:off x="382650" y="2022150"/>
            <a:ext cx="17522700" cy="32556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1200"/>
              </a:spcBef>
              <a:spcAft>
                <a:spcPts val="1200"/>
              </a:spcAft>
              <a:buClr>
                <a:srgbClr val="000000"/>
              </a:buClr>
              <a:buSzPts val="2850"/>
              <a:buFont typeface="Arial"/>
              <a:buNone/>
            </a:pPr>
            <a:r>
              <a:rPr b="0" i="0" lang="en-US" sz="2850" u="none" cap="none" strike="noStrike">
                <a:solidFill>
                  <a:schemeClr val="dk1"/>
                </a:solidFill>
                <a:latin typeface="Merriweather"/>
                <a:ea typeface="Merriweather"/>
                <a:cs typeface="Merriweather"/>
                <a:sym typeface="Merriweather"/>
              </a:rPr>
              <a:t>Podemos ver la presencia de Dios en nuestro día a día, a través de personas que actúan de la misma manera que lo hizo Jesús, a través de experiencias que nos recuerdan cómo actuaría Dios, a través de momentos de soledad en el que descubrimos que Dios de alguna manera nos habla… a recordar que como decía Jesús, cualquier cosa que hagamos para el prójimo lo estamos haciendo con Él.</a:t>
            </a:r>
            <a:endParaRPr b="0" i="0" sz="2850" u="none" cap="none" strike="noStrike">
              <a:solidFill>
                <a:schemeClr val="dk1"/>
              </a:solidFill>
              <a:latin typeface="Merriweather"/>
              <a:ea typeface="Merriweather"/>
              <a:cs typeface="Merriweather"/>
              <a:sym typeface="Merriweather"/>
            </a:endParaRPr>
          </a:p>
        </p:txBody>
      </p:sp>
      <p:sp>
        <p:nvSpPr>
          <p:cNvPr id="165" name="Google Shape;165;g2a03fe24c8b_0_30"/>
          <p:cNvSpPr txBox="1"/>
          <p:nvPr/>
        </p:nvSpPr>
        <p:spPr>
          <a:xfrm>
            <a:off x="382650" y="5277750"/>
            <a:ext cx="17522700" cy="27513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1200"/>
              </a:spcBef>
              <a:spcAft>
                <a:spcPts val="0"/>
              </a:spcAft>
              <a:buClr>
                <a:srgbClr val="000000"/>
              </a:buClr>
              <a:buSzPts val="2850"/>
              <a:buFont typeface="Arial"/>
              <a:buNone/>
            </a:pPr>
            <a:r>
              <a:rPr b="0" i="0" lang="en-US" sz="2850" u="none" cap="none" strike="noStrike">
                <a:solidFill>
                  <a:schemeClr val="dk1"/>
                </a:solidFill>
                <a:latin typeface="Merriweather"/>
                <a:ea typeface="Merriweather"/>
                <a:cs typeface="Merriweather"/>
                <a:sym typeface="Merriweather"/>
              </a:rPr>
              <a:t>Os invitamos a pensar en silencio, en el curso que se está terminando como si fuera una película y recordar esos momentos en los que Dios se ha podido hacer presente en ellos </a:t>
            </a:r>
            <a:endParaRPr b="0" i="0" sz="2850" u="none" cap="none" strike="noStrike">
              <a:solidFill>
                <a:schemeClr val="dk1"/>
              </a:solidFill>
              <a:latin typeface="Merriweather"/>
              <a:ea typeface="Merriweather"/>
              <a:cs typeface="Merriweather"/>
              <a:sym typeface="Merriweather"/>
            </a:endParaRPr>
          </a:p>
          <a:p>
            <a:pPr indent="0" lvl="0" marL="0" marR="0" rtl="0" algn="l">
              <a:lnSpc>
                <a:spcPct val="150000"/>
              </a:lnSpc>
              <a:spcBef>
                <a:spcPts val="1200"/>
              </a:spcBef>
              <a:spcAft>
                <a:spcPts val="1200"/>
              </a:spcAft>
              <a:buClr>
                <a:srgbClr val="000000"/>
              </a:buClr>
              <a:buSzPts val="2850"/>
              <a:buFont typeface="Arial"/>
              <a:buNone/>
            </a:pPr>
            <a:r>
              <a:rPr b="0" i="0" lang="en-US" sz="2850" u="none" cap="none" strike="noStrike">
                <a:solidFill>
                  <a:schemeClr val="dk1"/>
                </a:solidFill>
                <a:latin typeface="Merriweather"/>
                <a:ea typeface="Merriweather"/>
                <a:cs typeface="Merriweather"/>
                <a:sym typeface="Merriweather"/>
              </a:rPr>
              <a:t>De todos ellos quédate con al menos 3 de ellos y dibújalos o exprésalos como mejor sepas en la siguiente tira de película.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