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10287000" cx="18288000"/>
  <p:notesSz cx="6858000" cy="9144000"/>
  <p:embeddedFontLst>
    <p:embeddedFont>
      <p:font typeface="Bad Script"/>
      <p:regular r:id="rId35"/>
    </p:embeddedFont>
    <p:embeddedFont>
      <p:font typeface="Nunito"/>
      <p:regular r:id="rId36"/>
      <p:bold r:id="rId37"/>
      <p:italic r:id="rId38"/>
      <p:boldItalic r:id="rId39"/>
    </p:embeddedFont>
    <p:embeddedFont>
      <p:font typeface="Alegreya Sans SC"/>
      <p:regular r:id="rId40"/>
      <p:bold r:id="rId41"/>
      <p:italic r:id="rId42"/>
      <p:boldItalic r:id="rId43"/>
    </p:embeddedFont>
    <p:embeddedFont>
      <p:font typeface="Francois On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5" roundtripDataSignature="AMtx7mi4vrwUGOraP8RI4VVSqHtAhH8X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egreyaSansSC-regular.fntdata"/><Relationship Id="rId20" Type="http://schemas.openxmlformats.org/officeDocument/2006/relationships/slide" Target="slides/slide15.xml"/><Relationship Id="rId42" Type="http://schemas.openxmlformats.org/officeDocument/2006/relationships/font" Target="fonts/AlegreyaSansSC-italic.fntdata"/><Relationship Id="rId41" Type="http://schemas.openxmlformats.org/officeDocument/2006/relationships/font" Target="fonts/AlegreyaSansSC-bold.fntdata"/><Relationship Id="rId22" Type="http://schemas.openxmlformats.org/officeDocument/2006/relationships/slide" Target="slides/slide17.xml"/><Relationship Id="rId44" Type="http://schemas.openxmlformats.org/officeDocument/2006/relationships/font" Target="fonts/FrancoisOne-regular.fntdata"/><Relationship Id="rId21" Type="http://schemas.openxmlformats.org/officeDocument/2006/relationships/slide" Target="slides/slide16.xml"/><Relationship Id="rId43" Type="http://schemas.openxmlformats.org/officeDocument/2006/relationships/font" Target="fonts/AlegreyaSansS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BadScrip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Nunito-bold.fntdata"/><Relationship Id="rId14" Type="http://schemas.openxmlformats.org/officeDocument/2006/relationships/slide" Target="slides/slide9.xml"/><Relationship Id="rId36" Type="http://schemas.openxmlformats.org/officeDocument/2006/relationships/font" Target="fonts/Nunito-regular.fntdata"/><Relationship Id="rId17" Type="http://schemas.openxmlformats.org/officeDocument/2006/relationships/slide" Target="slides/slide12.xml"/><Relationship Id="rId39" Type="http://schemas.openxmlformats.org/officeDocument/2006/relationships/font" Target="fonts/Nunito-boldItalic.fntdata"/><Relationship Id="rId16" Type="http://schemas.openxmlformats.org/officeDocument/2006/relationships/slide" Target="slides/slide11.xml"/><Relationship Id="rId38" Type="http://schemas.openxmlformats.org/officeDocument/2006/relationships/font" Target="fonts/Nuni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7" name="Google Shape;35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8" name="Google Shape;3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5" name="Google Shape;38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2" name="Google Shape;39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2" name="Google Shape;40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d0e95e57b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8" name="Google Shape;408;g2d0e95e57b2_0_1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0e95e57b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2d0e95e57b2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0e95e57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d0e95e57b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0e95e57b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d0e95e57b2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0e95e57b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2d0e95e57b2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3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3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image" Target="../media/image33.png"/><Relationship Id="rId5" Type="http://schemas.openxmlformats.org/officeDocument/2006/relationships/image" Target="../media/image11.pn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34.jpg"/><Relationship Id="rId5" Type="http://schemas.openxmlformats.org/officeDocument/2006/relationships/image" Target="../media/image36.jpg"/><Relationship Id="rId6" Type="http://schemas.openxmlformats.org/officeDocument/2006/relationships/image" Target="../media/image42.jpg"/><Relationship Id="rId7" Type="http://schemas.openxmlformats.org/officeDocument/2006/relationships/image" Target="../media/image4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7.jpg"/><Relationship Id="rId7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27.jpg"/><Relationship Id="rId7" Type="http://schemas.openxmlformats.org/officeDocument/2006/relationships/image" Target="../media/image12.jpg"/><Relationship Id="rId8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38.jp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38.jpg"/><Relationship Id="rId6" Type="http://schemas.openxmlformats.org/officeDocument/2006/relationships/image" Target="../media/image16.jp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38.jpg"/><Relationship Id="rId7" Type="http://schemas.openxmlformats.org/officeDocument/2006/relationships/image" Target="../media/image16.jpg"/><Relationship Id="rId8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FE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087544" y="454101"/>
            <a:ext cx="11952449" cy="7320875"/>
          </a:xfrm>
          <a:custGeom>
            <a:rect b="b" l="l" r="r" t="t"/>
            <a:pathLst>
              <a:path extrusionOk="0" h="7320875" w="11952449">
                <a:moveTo>
                  <a:pt x="0" y="0"/>
                </a:moveTo>
                <a:lnTo>
                  <a:pt x="11952449" y="0"/>
                </a:lnTo>
                <a:lnTo>
                  <a:pt x="11952449" y="7320875"/>
                </a:lnTo>
                <a:lnTo>
                  <a:pt x="0" y="7320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-1360721">
            <a:off x="11867876" y="-1064824"/>
            <a:ext cx="4043743" cy="2603160"/>
          </a:xfrm>
          <a:custGeom>
            <a:rect b="b" l="l" r="r" t="t"/>
            <a:pathLst>
              <a:path extrusionOk="0" h="2603160" w="4043743">
                <a:moveTo>
                  <a:pt x="0" y="0"/>
                </a:moveTo>
                <a:lnTo>
                  <a:pt x="4043743" y="0"/>
                </a:lnTo>
                <a:lnTo>
                  <a:pt x="4043743" y="2603160"/>
                </a:lnTo>
                <a:lnTo>
                  <a:pt x="0" y="2603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1138535" y="2057400"/>
            <a:ext cx="6120765" cy="8229600"/>
          </a:xfrm>
          <a:custGeom>
            <a:rect b="b" l="l" r="r" t="t"/>
            <a:pathLst>
              <a:path extrusionOk="0" h="8229600" w="6120765">
                <a:moveTo>
                  <a:pt x="0" y="0"/>
                </a:moveTo>
                <a:lnTo>
                  <a:pt x="6120765" y="0"/>
                </a:lnTo>
                <a:lnTo>
                  <a:pt x="61207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 rot="-570481">
            <a:off x="65002" y="3834881"/>
            <a:ext cx="9647330" cy="1960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99"/>
              <a:buFont typeface="Arial"/>
              <a:buNone/>
            </a:pPr>
            <a:r>
              <a:rPr b="0" i="0" lang="en-US" sz="181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sígueme</a:t>
            </a:r>
            <a:endParaRPr b="0" i="0" sz="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8" name="Google Shape;88;p1"/>
          <p:cNvSpPr txBox="1"/>
          <p:nvPr/>
        </p:nvSpPr>
        <p:spPr>
          <a:xfrm rot="-642830">
            <a:off x="293277" y="1688132"/>
            <a:ext cx="8409189" cy="2332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53"/>
              <a:buFont typeface="Arial"/>
              <a:buNone/>
            </a:pPr>
            <a:r>
              <a:rPr b="0" i="0" lang="en-US" sz="21653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Ven,</a:t>
            </a:r>
            <a:endParaRPr b="0" i="0" sz="47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89" name="Google Shape;89;p1"/>
          <p:cNvSpPr txBox="1"/>
          <p:nvPr/>
        </p:nvSpPr>
        <p:spPr>
          <a:xfrm rot="-684440">
            <a:off x="571307" y="5840114"/>
            <a:ext cx="9552909" cy="541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con Jesús hacia las fronteras del mundo</a:t>
            </a:r>
            <a:endParaRPr b="0" i="0" sz="17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 rot="-5400000">
            <a:off x="9224244" y="2839555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0" y="0"/>
                </a:moveTo>
                <a:lnTo>
                  <a:pt x="12205895" y="0"/>
                </a:lnTo>
                <a:lnTo>
                  <a:pt x="12205895" y="7476111"/>
                </a:lnTo>
                <a:lnTo>
                  <a:pt x="0" y="747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1028700" y="4000505"/>
            <a:ext cx="9651000" cy="45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9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¿Qué me hace decir "SÍ" a una invitación?</a:t>
            </a:r>
            <a:endParaRPr b="0" i="0" sz="1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242" name="Google Shape;242;p6"/>
          <p:cNvGrpSpPr/>
          <p:nvPr/>
        </p:nvGrpSpPr>
        <p:grpSpPr>
          <a:xfrm>
            <a:off x="12778433" y="3101954"/>
            <a:ext cx="5097516" cy="5920651"/>
            <a:chOff x="0" y="0"/>
            <a:chExt cx="5466080" cy="6348730"/>
          </a:xfrm>
        </p:grpSpPr>
        <p:sp>
          <p:nvSpPr>
            <p:cNvPr id="243" name="Google Shape;243;p6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784" l="-37697" r="-45218" t="-25168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7"/>
          <p:cNvSpPr txBox="1"/>
          <p:nvPr/>
        </p:nvSpPr>
        <p:spPr>
          <a:xfrm>
            <a:off x="9143999" y="3537424"/>
            <a:ext cx="7049475" cy="6334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b="0" i="0" lang="en-US" sz="49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Son muchos los criterios que nos hacen decidirnos si aceptanos o no una invitación. El más importante y fundamental de todos es…</a:t>
            </a:r>
            <a:endParaRPr b="0" i="0" sz="21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253" name="Google Shape;253;p7"/>
          <p:cNvGrpSpPr/>
          <p:nvPr/>
        </p:nvGrpSpPr>
        <p:grpSpPr>
          <a:xfrm>
            <a:off x="1698000" y="1028700"/>
            <a:ext cx="7084040" cy="8227954"/>
            <a:chOff x="0" y="0"/>
            <a:chExt cx="5466080" cy="6348730"/>
          </a:xfrm>
        </p:grpSpPr>
        <p:sp>
          <p:nvSpPr>
            <p:cNvPr id="254" name="Google Shape;254;p7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AE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FAE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AE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7"/>
          <p:cNvPicPr preferRelativeResize="0"/>
          <p:nvPr/>
        </p:nvPicPr>
        <p:blipFill rotWithShape="1">
          <a:blip r:embed="rId5">
            <a:alphaModFix/>
          </a:blip>
          <a:srcRect b="0" l="15537" r="15534" t="0"/>
          <a:stretch/>
        </p:blipFill>
        <p:spPr>
          <a:xfrm>
            <a:off x="2009302" y="1392577"/>
            <a:ext cx="6407549" cy="617624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 txBox="1"/>
          <p:nvPr/>
        </p:nvSpPr>
        <p:spPr>
          <a:xfrm rot="-3101819">
            <a:off x="2806504" y="3853254"/>
            <a:ext cx="2430220" cy="5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INVITACIÓN</a:t>
            </a:r>
            <a:endParaRPr b="0" i="0" sz="1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/>
          <p:nvPr/>
        </p:nvSpPr>
        <p:spPr>
          <a:xfrm flipH="1" rot="-4795540">
            <a:off x="-1025853" y="-1368711"/>
            <a:ext cx="6213934" cy="6191338"/>
          </a:xfrm>
          <a:custGeom>
            <a:rect b="b" l="l" r="r" t="t"/>
            <a:pathLst>
              <a:path extrusionOk="0" h="6188708" w="6211295">
                <a:moveTo>
                  <a:pt x="6211295" y="0"/>
                </a:moveTo>
                <a:lnTo>
                  <a:pt x="0" y="0"/>
                </a:lnTo>
                <a:lnTo>
                  <a:pt x="0" y="6188708"/>
                </a:lnTo>
                <a:lnTo>
                  <a:pt x="6211295" y="6188708"/>
                </a:lnTo>
                <a:lnTo>
                  <a:pt x="62112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3045700" y="1691213"/>
            <a:ext cx="11733426" cy="6904566"/>
          </a:xfrm>
          <a:custGeom>
            <a:rect b="b" l="l" r="r" t="t"/>
            <a:pathLst>
              <a:path extrusionOk="0" h="6639006" w="10839193">
                <a:moveTo>
                  <a:pt x="0" y="0"/>
                </a:moveTo>
                <a:lnTo>
                  <a:pt x="10839194" y="0"/>
                </a:lnTo>
                <a:lnTo>
                  <a:pt x="10839194" y="6639006"/>
                </a:lnTo>
                <a:lnTo>
                  <a:pt x="0" y="6639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/>
          <p:nvPr/>
        </p:nvSpPr>
        <p:spPr>
          <a:xfrm rot="-1593903">
            <a:off x="14784275" y="5193890"/>
            <a:ext cx="5865281" cy="1407667"/>
          </a:xfrm>
          <a:custGeom>
            <a:rect b="b" l="l" r="r" t="t"/>
            <a:pathLst>
              <a:path extrusionOk="0" h="1406766" w="5861527">
                <a:moveTo>
                  <a:pt x="0" y="0"/>
                </a:moveTo>
                <a:lnTo>
                  <a:pt x="5861527" y="0"/>
                </a:lnTo>
                <a:lnTo>
                  <a:pt x="5861527" y="1406767"/>
                </a:lnTo>
                <a:lnTo>
                  <a:pt x="0" y="140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 rot="-435379">
            <a:off x="2758435" y="3815979"/>
            <a:ext cx="12307974" cy="3017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4"/>
              <a:buFont typeface="Arial"/>
              <a:buNone/>
            </a:pPr>
            <a:r>
              <a:rPr b="0" i="0" lang="en-US" sz="28004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Confiar</a:t>
            </a:r>
            <a:endParaRPr b="0" i="0" sz="1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69" name="Google Shape;269;p8"/>
          <p:cNvSpPr/>
          <p:nvPr/>
        </p:nvSpPr>
        <p:spPr>
          <a:xfrm rot="3948294">
            <a:off x="175283" y="8494825"/>
            <a:ext cx="4003722" cy="3443201"/>
          </a:xfrm>
          <a:custGeom>
            <a:rect b="b" l="l" r="r" t="t"/>
            <a:pathLst>
              <a:path extrusionOk="0" h="3441900" w="4002209">
                <a:moveTo>
                  <a:pt x="0" y="0"/>
                </a:moveTo>
                <a:lnTo>
                  <a:pt x="4002209" y="0"/>
                </a:lnTo>
                <a:lnTo>
                  <a:pt x="4002209" y="3441900"/>
                </a:lnTo>
                <a:lnTo>
                  <a:pt x="0" y="3441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"/>
          <p:cNvSpPr/>
          <p:nvPr/>
        </p:nvSpPr>
        <p:spPr>
          <a:xfrm rot="105299">
            <a:off x="1018213" y="3554605"/>
            <a:ext cx="16173060" cy="4690187"/>
          </a:xfrm>
          <a:custGeom>
            <a:rect b="b" l="l" r="r" t="t"/>
            <a:pathLst>
              <a:path extrusionOk="0" h="4690187" w="16173060">
                <a:moveTo>
                  <a:pt x="0" y="0"/>
                </a:moveTo>
                <a:lnTo>
                  <a:pt x="16173060" y="0"/>
                </a:lnTo>
                <a:lnTo>
                  <a:pt x="16173060" y="4690188"/>
                </a:lnTo>
                <a:lnTo>
                  <a:pt x="0" y="469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3223600" y="4566385"/>
            <a:ext cx="128829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9"/>
              <a:buFont typeface="Arial"/>
              <a:buNone/>
            </a:pPr>
            <a:r>
              <a:rPr b="1" i="0" lang="en-US" sz="48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¿Qué características debe tener otra persona para que puedas confiar en ella?</a:t>
            </a:r>
            <a:endParaRPr b="1" i="0" sz="4889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9"/>
              <a:buFont typeface="Arial"/>
              <a:buNone/>
            </a:pPr>
            <a:r>
              <a:rPr b="0" i="0" lang="en-US" sz="48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Escribe una lista.</a:t>
            </a:r>
            <a:endParaRPr b="0" i="0" sz="4889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4621051" y="896400"/>
            <a:ext cx="90459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98"/>
              <a:buFont typeface="Arial"/>
              <a:buNone/>
            </a:pPr>
            <a:r>
              <a:rPr b="0" i="0" lang="en-US" sz="16098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Actividad</a:t>
            </a:r>
            <a:endParaRPr b="0" i="0" sz="16098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5787189" y="2425661"/>
            <a:ext cx="671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(para desarrollar en parejas]</a:t>
            </a:r>
            <a:endParaRPr b="0" i="0" sz="3000" u="none" cap="none" strike="noStrike">
              <a:solidFill>
                <a:srgbClr val="5A3114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"/>
          <p:cNvSpPr/>
          <p:nvPr/>
        </p:nvSpPr>
        <p:spPr>
          <a:xfrm rot="105299">
            <a:off x="1018213" y="3554605"/>
            <a:ext cx="16173060" cy="4690187"/>
          </a:xfrm>
          <a:custGeom>
            <a:rect b="b" l="l" r="r" t="t"/>
            <a:pathLst>
              <a:path extrusionOk="0" h="4690187" w="16173060">
                <a:moveTo>
                  <a:pt x="0" y="0"/>
                </a:moveTo>
                <a:lnTo>
                  <a:pt x="16173060" y="0"/>
                </a:lnTo>
                <a:lnTo>
                  <a:pt x="16173060" y="4690188"/>
                </a:lnTo>
                <a:lnTo>
                  <a:pt x="0" y="469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2562000" y="4878450"/>
            <a:ext cx="14078400" cy="2279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9"/>
              <a:buFont typeface="Arial"/>
              <a:buNone/>
            </a:pPr>
            <a:r>
              <a:rPr b="0" i="0" lang="en-US" sz="52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Se escriben en la pizarra todas las características que hayan definido los grupos.</a:t>
            </a:r>
            <a:endParaRPr b="0" i="0" sz="18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4129050" y="660250"/>
            <a:ext cx="100299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97"/>
              <a:buFont typeface="Arial"/>
              <a:buNone/>
            </a:pPr>
            <a:r>
              <a:rPr b="0" i="0" lang="en-US" sz="185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Compartir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5787150" y="2800990"/>
            <a:ext cx="671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(parte I]</a:t>
            </a:r>
            <a:endParaRPr b="0" i="0" sz="14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/>
          <p:nvPr/>
        </p:nvSpPr>
        <p:spPr>
          <a:xfrm rot="105299">
            <a:off x="1018213" y="3554605"/>
            <a:ext cx="16173060" cy="4690187"/>
          </a:xfrm>
          <a:custGeom>
            <a:rect b="b" l="l" r="r" t="t"/>
            <a:pathLst>
              <a:path extrusionOk="0" h="4690187" w="16173060">
                <a:moveTo>
                  <a:pt x="0" y="0"/>
                </a:moveTo>
                <a:lnTo>
                  <a:pt x="16173060" y="0"/>
                </a:lnTo>
                <a:lnTo>
                  <a:pt x="16173060" y="4690188"/>
                </a:lnTo>
                <a:lnTo>
                  <a:pt x="0" y="469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3235539" y="5000835"/>
            <a:ext cx="12407400" cy="18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9"/>
              <a:buFont typeface="Arial"/>
              <a:buNone/>
            </a:pPr>
            <a:r>
              <a:rPr b="0" i="0" lang="en-US" sz="48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Ordenarlas las características, empezando por la que consideres más importante.</a:t>
            </a:r>
            <a:endParaRPr b="0" i="0" sz="4889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3472050" y="647700"/>
            <a:ext cx="113439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97"/>
              <a:buFont typeface="Arial"/>
              <a:buNone/>
            </a:pPr>
            <a:r>
              <a:rPr b="0" i="0" lang="en-US" sz="185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Compartir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9" name="Google Shape;299;p11"/>
          <p:cNvSpPr txBox="1"/>
          <p:nvPr/>
        </p:nvSpPr>
        <p:spPr>
          <a:xfrm>
            <a:off x="5787150" y="2724790"/>
            <a:ext cx="671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(parte II]</a:t>
            </a:r>
            <a:endParaRPr b="0" i="0" sz="14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1926875" y="8130350"/>
            <a:ext cx="147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(explicar el porqué cuando lo expongan al resto de la clase]</a:t>
            </a:r>
            <a:endParaRPr b="0" i="0" sz="9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7661500" y="2357500"/>
            <a:ext cx="9991200" cy="42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99"/>
              <a:buFont typeface="Arial"/>
              <a:buNone/>
            </a:pPr>
            <a:r>
              <a:rPr b="0" i="0" lang="en-US" sz="76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Escriba las 7 primeras</a:t>
            </a:r>
            <a:endParaRPr b="0" i="0" sz="76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99"/>
              <a:buFont typeface="Arial"/>
              <a:buNone/>
            </a:pPr>
            <a:r>
              <a:rPr b="0" i="0" lang="en-US" sz="76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características que has definido</a:t>
            </a:r>
            <a:endParaRPr b="0" i="0" sz="76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99"/>
              <a:buFont typeface="Arial"/>
              <a:buNone/>
            </a:pPr>
            <a:r>
              <a:rPr b="0" i="0" lang="en-US" sz="76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dentro de la silueta</a:t>
            </a:r>
            <a:endParaRPr b="0" i="0" sz="76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7661492" y="6893742"/>
            <a:ext cx="9340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-US" sz="3700" u="none" cap="none" strike="noStrike">
                <a:solidFill>
                  <a:srgbClr val="5A3114"/>
                </a:solidFill>
                <a:latin typeface="Nunito"/>
                <a:ea typeface="Nunito"/>
                <a:cs typeface="Nunito"/>
                <a:sym typeface="Nunito"/>
              </a:rPr>
              <a:t>[el tutor tiene la silueta de la clase]</a:t>
            </a:r>
            <a:endParaRPr b="0" i="0" sz="3700" u="none" cap="none" strike="noStrike">
              <a:solidFill>
                <a:srgbClr val="5A311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8" name="Google Shape;30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42813" y="3215637"/>
            <a:ext cx="9204302" cy="517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"/>
          <p:cNvSpPr/>
          <p:nvPr/>
        </p:nvSpPr>
        <p:spPr>
          <a:xfrm flipH="1" rot="-4796704">
            <a:off x="-573754" y="-748198"/>
            <a:ext cx="6211295" cy="6188708"/>
          </a:xfrm>
          <a:custGeom>
            <a:rect b="b" l="l" r="r" t="t"/>
            <a:pathLst>
              <a:path extrusionOk="0" h="6188708" w="6211295">
                <a:moveTo>
                  <a:pt x="6211295" y="0"/>
                </a:moveTo>
                <a:lnTo>
                  <a:pt x="0" y="0"/>
                </a:lnTo>
                <a:lnTo>
                  <a:pt x="0" y="6188708"/>
                </a:lnTo>
                <a:lnTo>
                  <a:pt x="6211295" y="6188708"/>
                </a:lnTo>
                <a:lnTo>
                  <a:pt x="62112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3"/>
          <p:cNvSpPr/>
          <p:nvPr/>
        </p:nvSpPr>
        <p:spPr>
          <a:xfrm>
            <a:off x="3724403" y="1823997"/>
            <a:ext cx="10839193" cy="6639006"/>
          </a:xfrm>
          <a:custGeom>
            <a:rect b="b" l="l" r="r" t="t"/>
            <a:pathLst>
              <a:path extrusionOk="0" h="6639006" w="10839193">
                <a:moveTo>
                  <a:pt x="0" y="0"/>
                </a:moveTo>
                <a:lnTo>
                  <a:pt x="10839194" y="0"/>
                </a:lnTo>
                <a:lnTo>
                  <a:pt x="10839194" y="6639006"/>
                </a:lnTo>
                <a:lnTo>
                  <a:pt x="0" y="6639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/>
          <p:nvPr/>
        </p:nvSpPr>
        <p:spPr>
          <a:xfrm rot="-1594409">
            <a:off x="13553821" y="5240970"/>
            <a:ext cx="5861527" cy="1406766"/>
          </a:xfrm>
          <a:custGeom>
            <a:rect b="b" l="l" r="r" t="t"/>
            <a:pathLst>
              <a:path extrusionOk="0" h="1406766" w="5861527">
                <a:moveTo>
                  <a:pt x="0" y="0"/>
                </a:moveTo>
                <a:lnTo>
                  <a:pt x="5861527" y="0"/>
                </a:lnTo>
                <a:lnTo>
                  <a:pt x="5861527" y="1406767"/>
                </a:lnTo>
                <a:lnTo>
                  <a:pt x="0" y="140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3"/>
          <p:cNvSpPr/>
          <p:nvPr/>
        </p:nvSpPr>
        <p:spPr>
          <a:xfrm rot="3943901">
            <a:off x="749257" y="7537350"/>
            <a:ext cx="4002209" cy="3441900"/>
          </a:xfrm>
          <a:custGeom>
            <a:rect b="b" l="l" r="r" t="t"/>
            <a:pathLst>
              <a:path extrusionOk="0" h="3441900" w="4002209">
                <a:moveTo>
                  <a:pt x="0" y="0"/>
                </a:moveTo>
                <a:lnTo>
                  <a:pt x="4002209" y="0"/>
                </a:lnTo>
                <a:lnTo>
                  <a:pt x="4002209" y="3441900"/>
                </a:lnTo>
                <a:lnTo>
                  <a:pt x="0" y="3441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>
            <a:off x="5426244" y="3675300"/>
            <a:ext cx="7435500" cy="29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197"/>
              <a:buFont typeface="Arial"/>
              <a:buNone/>
            </a:pPr>
            <a:r>
              <a:rPr b="0" i="0" lang="en-US" sz="211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¿Y si...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/>
          <p:nvPr/>
        </p:nvSpPr>
        <p:spPr>
          <a:xfrm flipH="1" rot="-4796704">
            <a:off x="-573754" y="-748198"/>
            <a:ext cx="6211295" cy="6188708"/>
          </a:xfrm>
          <a:custGeom>
            <a:rect b="b" l="l" r="r" t="t"/>
            <a:pathLst>
              <a:path extrusionOk="0" h="6188708" w="6211295">
                <a:moveTo>
                  <a:pt x="6211295" y="0"/>
                </a:moveTo>
                <a:lnTo>
                  <a:pt x="0" y="0"/>
                </a:lnTo>
                <a:lnTo>
                  <a:pt x="0" y="6188708"/>
                </a:lnTo>
                <a:lnTo>
                  <a:pt x="6211295" y="6188708"/>
                </a:lnTo>
                <a:lnTo>
                  <a:pt x="62112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3724403" y="1823997"/>
            <a:ext cx="10839193" cy="6639006"/>
          </a:xfrm>
          <a:custGeom>
            <a:rect b="b" l="l" r="r" t="t"/>
            <a:pathLst>
              <a:path extrusionOk="0" h="6639006" w="10839193">
                <a:moveTo>
                  <a:pt x="0" y="0"/>
                </a:moveTo>
                <a:lnTo>
                  <a:pt x="10839194" y="0"/>
                </a:lnTo>
                <a:lnTo>
                  <a:pt x="10839194" y="6639006"/>
                </a:lnTo>
                <a:lnTo>
                  <a:pt x="0" y="6639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4"/>
          <p:cNvSpPr/>
          <p:nvPr/>
        </p:nvSpPr>
        <p:spPr>
          <a:xfrm rot="-1594409">
            <a:off x="13553821" y="5240970"/>
            <a:ext cx="5861527" cy="1406766"/>
          </a:xfrm>
          <a:custGeom>
            <a:rect b="b" l="l" r="r" t="t"/>
            <a:pathLst>
              <a:path extrusionOk="0" h="1406766" w="5861527">
                <a:moveTo>
                  <a:pt x="0" y="0"/>
                </a:moveTo>
                <a:lnTo>
                  <a:pt x="5861527" y="0"/>
                </a:lnTo>
                <a:lnTo>
                  <a:pt x="5861527" y="1406767"/>
                </a:lnTo>
                <a:lnTo>
                  <a:pt x="0" y="140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4"/>
          <p:cNvSpPr/>
          <p:nvPr/>
        </p:nvSpPr>
        <p:spPr>
          <a:xfrm rot="3943901">
            <a:off x="749257" y="7537350"/>
            <a:ext cx="4002209" cy="3441900"/>
          </a:xfrm>
          <a:custGeom>
            <a:rect b="b" l="l" r="r" t="t"/>
            <a:pathLst>
              <a:path extrusionOk="0" h="3441900" w="4002209">
                <a:moveTo>
                  <a:pt x="0" y="0"/>
                </a:moveTo>
                <a:lnTo>
                  <a:pt x="4002209" y="0"/>
                </a:lnTo>
                <a:lnTo>
                  <a:pt x="4002209" y="3441900"/>
                </a:lnTo>
                <a:lnTo>
                  <a:pt x="0" y="3441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4444225" y="3733600"/>
            <a:ext cx="12571200" cy="29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9"/>
              <a:buFont typeface="Arial"/>
              <a:buNone/>
            </a:pPr>
            <a:r>
              <a:rPr b="0" i="0" lang="en-US" sz="105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...es Jesús quien </a:t>
            </a:r>
            <a:endParaRPr b="0" i="0" sz="105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9"/>
              <a:buFont typeface="Arial"/>
              <a:buNone/>
            </a:pPr>
            <a:r>
              <a:rPr b="0" i="0" lang="en-US" sz="105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te invita?!</a:t>
            </a:r>
            <a:endParaRPr b="0" i="0" sz="1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/>
          <p:nvPr/>
        </p:nvSpPr>
        <p:spPr>
          <a:xfrm rot="105299">
            <a:off x="1018213" y="3554605"/>
            <a:ext cx="16173060" cy="4690187"/>
          </a:xfrm>
          <a:custGeom>
            <a:rect b="b" l="l" r="r" t="t"/>
            <a:pathLst>
              <a:path extrusionOk="0" h="4690187" w="16173060">
                <a:moveTo>
                  <a:pt x="0" y="0"/>
                </a:moveTo>
                <a:lnTo>
                  <a:pt x="16173060" y="0"/>
                </a:lnTo>
                <a:lnTo>
                  <a:pt x="16173060" y="4690188"/>
                </a:lnTo>
                <a:lnTo>
                  <a:pt x="0" y="469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3223600" y="4566385"/>
            <a:ext cx="12882900" cy="28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8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¿Qué características tiene Jesús que podrían llevarme a confiar en él?</a:t>
            </a:r>
            <a:endParaRPr b="1" i="0" sz="4889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48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Escribe una lista.</a:t>
            </a:r>
            <a:endParaRPr b="0" i="0" sz="4889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5094688" y="1182742"/>
            <a:ext cx="80985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98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Actividad</a:t>
            </a:r>
            <a:endParaRPr b="0" i="0" sz="16098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5787150" y="2730461"/>
            <a:ext cx="671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(para desenvolver a pares]</a:t>
            </a:r>
            <a:endParaRPr b="0" i="0" sz="14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 rot="105299">
            <a:off x="1057470" y="2798406"/>
            <a:ext cx="16173060" cy="4690187"/>
          </a:xfrm>
          <a:custGeom>
            <a:rect b="b" l="l" r="r" t="t"/>
            <a:pathLst>
              <a:path extrusionOk="0" h="4690187" w="16173060">
                <a:moveTo>
                  <a:pt x="0" y="0"/>
                </a:moveTo>
                <a:lnTo>
                  <a:pt x="16173060" y="0"/>
                </a:lnTo>
                <a:lnTo>
                  <a:pt x="16173060" y="4690188"/>
                </a:lnTo>
                <a:lnTo>
                  <a:pt x="0" y="469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724850" y="4497150"/>
            <a:ext cx="152439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9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99"/>
              <a:buFont typeface="Arial"/>
              <a:buNone/>
            </a:pPr>
            <a:r>
              <a:rPr b="0" i="0" lang="en-US" sz="1199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¿Una invitación para mí?</a:t>
            </a:r>
            <a:endParaRPr b="0" i="0" sz="6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6"/>
          <p:cNvSpPr/>
          <p:nvPr/>
        </p:nvSpPr>
        <p:spPr>
          <a:xfrm>
            <a:off x="15124472" y="1028700"/>
            <a:ext cx="3813702" cy="3279784"/>
          </a:xfrm>
          <a:custGeom>
            <a:rect b="b" l="l" r="r" t="t"/>
            <a:pathLst>
              <a:path extrusionOk="0" h="3279784" w="3813702">
                <a:moveTo>
                  <a:pt x="0" y="0"/>
                </a:moveTo>
                <a:lnTo>
                  <a:pt x="3813702" y="0"/>
                </a:lnTo>
                <a:lnTo>
                  <a:pt x="3813702" y="3279784"/>
                </a:lnTo>
                <a:lnTo>
                  <a:pt x="0" y="32797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6"/>
          <p:cNvSpPr/>
          <p:nvPr/>
        </p:nvSpPr>
        <p:spPr>
          <a:xfrm rot="-5400000">
            <a:off x="-281496" y="6661614"/>
            <a:ext cx="3958991" cy="3944595"/>
          </a:xfrm>
          <a:custGeom>
            <a:rect b="b" l="l" r="r" t="t"/>
            <a:pathLst>
              <a:path extrusionOk="0" h="3944595" w="3958991">
                <a:moveTo>
                  <a:pt x="0" y="0"/>
                </a:moveTo>
                <a:lnTo>
                  <a:pt x="3958991" y="0"/>
                </a:lnTo>
                <a:lnTo>
                  <a:pt x="3958991" y="3944595"/>
                </a:lnTo>
                <a:lnTo>
                  <a:pt x="0" y="3944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6"/>
          <p:cNvSpPr/>
          <p:nvPr/>
        </p:nvSpPr>
        <p:spPr>
          <a:xfrm rot="105299">
            <a:off x="1018213" y="3554605"/>
            <a:ext cx="16173060" cy="4690187"/>
          </a:xfrm>
          <a:custGeom>
            <a:rect b="b" l="l" r="r" t="t"/>
            <a:pathLst>
              <a:path extrusionOk="0" h="4690187" w="16173060">
                <a:moveTo>
                  <a:pt x="0" y="0"/>
                </a:moveTo>
                <a:lnTo>
                  <a:pt x="16173060" y="0"/>
                </a:lnTo>
                <a:lnTo>
                  <a:pt x="16173060" y="4690188"/>
                </a:lnTo>
                <a:lnTo>
                  <a:pt x="0" y="4690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3188958" y="4996697"/>
            <a:ext cx="12407400" cy="18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9"/>
              <a:buFont typeface="Arial"/>
              <a:buNone/>
            </a:pPr>
            <a:r>
              <a:rPr b="0" i="0" lang="en-US" sz="488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Comparte con la clase las características que ha definido tu grupo.</a:t>
            </a:r>
            <a:endParaRPr b="0" i="0" sz="1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345" name="Google Shape;345;p16"/>
          <p:cNvSpPr txBox="1"/>
          <p:nvPr/>
        </p:nvSpPr>
        <p:spPr>
          <a:xfrm>
            <a:off x="4092600" y="786625"/>
            <a:ext cx="10102800" cy="20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97"/>
              <a:buFont typeface="Arial"/>
              <a:buNone/>
            </a:pPr>
            <a:r>
              <a:rPr b="0" i="0" lang="en-US" sz="185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Compartir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46" name="Google Shape;346;p16"/>
          <p:cNvSpPr txBox="1"/>
          <p:nvPr/>
        </p:nvSpPr>
        <p:spPr>
          <a:xfrm>
            <a:off x="5787150" y="2877190"/>
            <a:ext cx="6713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0" i="0" lang="en-US" sz="39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(parte I]</a:t>
            </a:r>
            <a:endParaRPr b="0" i="0" sz="14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7661492" y="2357489"/>
            <a:ext cx="9597900" cy="4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87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Escribe las</a:t>
            </a:r>
            <a:endParaRPr b="0" i="0" sz="87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87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características de jesús en la segunda silueta</a:t>
            </a:r>
            <a:endParaRPr b="0" i="0" sz="10599" u="none" cap="none" strike="noStrike">
              <a:solidFill>
                <a:srgbClr val="5A311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7661492" y="7266667"/>
            <a:ext cx="9340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700" u="none" cap="none" strike="noStrike">
                <a:solidFill>
                  <a:srgbClr val="5A3114"/>
                </a:solidFill>
                <a:latin typeface="Nunito"/>
                <a:ea typeface="Nunito"/>
                <a:cs typeface="Nunito"/>
                <a:sym typeface="Nunito"/>
              </a:rPr>
              <a:t>[el tutor tiene la silueta de Jesús]</a:t>
            </a:r>
            <a:endParaRPr b="0" i="0" sz="3700" u="none" cap="none" strike="noStrike">
              <a:solidFill>
                <a:srgbClr val="5A311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4" name="Google Shape;35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80586" y="0"/>
            <a:ext cx="7273159" cy="1028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7661501" y="3113800"/>
            <a:ext cx="106266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97"/>
              <a:buFont typeface="Arial"/>
              <a:buNone/>
            </a:pPr>
            <a:r>
              <a:rPr b="0" i="0" lang="en-US" sz="183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ACOGEDOR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257215" y="1903071"/>
            <a:ext cx="5470452" cy="7355229"/>
          </a:xfrm>
          <a:custGeom>
            <a:rect b="b" l="l" r="r" t="t"/>
            <a:pathLst>
              <a:path extrusionOk="0" h="7355229" w="5470452">
                <a:moveTo>
                  <a:pt x="0" y="0"/>
                </a:moveTo>
                <a:lnTo>
                  <a:pt x="5470452" y="0"/>
                </a:lnTo>
                <a:lnTo>
                  <a:pt x="5470452" y="7355229"/>
                </a:lnTo>
                <a:lnTo>
                  <a:pt x="0" y="7355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7661492" y="3342411"/>
            <a:ext cx="9597900" cy="25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97"/>
              <a:buFont typeface="Arial"/>
              <a:buNone/>
            </a:pPr>
            <a:r>
              <a:rPr b="0" i="0" lang="en-US" sz="183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ATENTO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68" name="Google Shape;368;p19"/>
          <p:cNvSpPr/>
          <p:nvPr/>
        </p:nvSpPr>
        <p:spPr>
          <a:xfrm>
            <a:off x="257215" y="1903071"/>
            <a:ext cx="5470452" cy="7355229"/>
          </a:xfrm>
          <a:custGeom>
            <a:rect b="b" l="l" r="r" t="t"/>
            <a:pathLst>
              <a:path extrusionOk="0" h="7355229" w="5470452">
                <a:moveTo>
                  <a:pt x="0" y="0"/>
                </a:moveTo>
                <a:lnTo>
                  <a:pt x="5470452" y="0"/>
                </a:lnTo>
                <a:lnTo>
                  <a:pt x="5470452" y="7355229"/>
                </a:lnTo>
                <a:lnTo>
                  <a:pt x="0" y="7355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0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0"/>
          <p:cNvSpPr txBox="1"/>
          <p:nvPr/>
        </p:nvSpPr>
        <p:spPr>
          <a:xfrm>
            <a:off x="7661492" y="3418611"/>
            <a:ext cx="9597900" cy="26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897"/>
              <a:buFont typeface="Arial"/>
              <a:buNone/>
            </a:pPr>
            <a:r>
              <a:rPr b="0" i="0" lang="en-US" sz="18897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AMIGO</a:t>
            </a:r>
            <a:endParaRPr b="0" i="0" sz="19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75" name="Google Shape;375;p20"/>
          <p:cNvSpPr/>
          <p:nvPr/>
        </p:nvSpPr>
        <p:spPr>
          <a:xfrm>
            <a:off x="257215" y="1903071"/>
            <a:ext cx="5470452" cy="7355229"/>
          </a:xfrm>
          <a:custGeom>
            <a:rect b="b" l="l" r="r" t="t"/>
            <a:pathLst>
              <a:path extrusionOk="0" h="7355229" w="5470452">
                <a:moveTo>
                  <a:pt x="0" y="0"/>
                </a:moveTo>
                <a:lnTo>
                  <a:pt x="5470452" y="0"/>
                </a:lnTo>
                <a:lnTo>
                  <a:pt x="5470452" y="7355229"/>
                </a:lnTo>
                <a:lnTo>
                  <a:pt x="0" y="7355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7790100" y="1785347"/>
            <a:ext cx="9597900" cy="44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99"/>
              <a:buFont typeface="Arial"/>
              <a:buNone/>
            </a:pPr>
            <a:r>
              <a:rPr b="0" i="0" lang="en-US" sz="105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No hace distinción entre las personas</a:t>
            </a:r>
            <a:endParaRPr b="0" i="0" sz="1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82" name="Google Shape;382;p21"/>
          <p:cNvSpPr/>
          <p:nvPr/>
        </p:nvSpPr>
        <p:spPr>
          <a:xfrm>
            <a:off x="257215" y="1903071"/>
            <a:ext cx="5470452" cy="7355229"/>
          </a:xfrm>
          <a:custGeom>
            <a:rect b="b" l="l" r="r" t="t"/>
            <a:pathLst>
              <a:path extrusionOk="0" h="7355229" w="5470452">
                <a:moveTo>
                  <a:pt x="0" y="0"/>
                </a:moveTo>
                <a:lnTo>
                  <a:pt x="5470452" y="0"/>
                </a:lnTo>
                <a:lnTo>
                  <a:pt x="5470452" y="7355229"/>
                </a:lnTo>
                <a:lnTo>
                  <a:pt x="0" y="7355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 flipH="1" rot="-5192124">
            <a:off x="-3280034" y="2066281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5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5" y="7476111"/>
                </a:lnTo>
                <a:lnTo>
                  <a:pt x="1220589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7790100" y="3356972"/>
            <a:ext cx="95979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99"/>
              <a:buFont typeface="Arial"/>
              <a:buNone/>
            </a:pPr>
            <a:r>
              <a:rPr b="0" i="0" lang="en-US" sz="137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Agradecido</a:t>
            </a:r>
            <a:endParaRPr b="0" i="0" sz="1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89" name="Google Shape;389;p22"/>
          <p:cNvSpPr/>
          <p:nvPr/>
        </p:nvSpPr>
        <p:spPr>
          <a:xfrm>
            <a:off x="257215" y="1903071"/>
            <a:ext cx="5470452" cy="7355229"/>
          </a:xfrm>
          <a:custGeom>
            <a:rect b="b" l="l" r="r" t="t"/>
            <a:pathLst>
              <a:path extrusionOk="0" h="7355229" w="5470452">
                <a:moveTo>
                  <a:pt x="0" y="0"/>
                </a:moveTo>
                <a:lnTo>
                  <a:pt x="5470452" y="0"/>
                </a:lnTo>
                <a:lnTo>
                  <a:pt x="5470452" y="7355229"/>
                </a:lnTo>
                <a:lnTo>
                  <a:pt x="0" y="7355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4"/>
          <p:cNvSpPr/>
          <p:nvPr/>
        </p:nvSpPr>
        <p:spPr>
          <a:xfrm>
            <a:off x="7107849" y="1816972"/>
            <a:ext cx="10839193" cy="6639006"/>
          </a:xfrm>
          <a:custGeom>
            <a:rect b="b" l="l" r="r" t="t"/>
            <a:pathLst>
              <a:path extrusionOk="0" h="6639006" w="10839193">
                <a:moveTo>
                  <a:pt x="0" y="0"/>
                </a:moveTo>
                <a:lnTo>
                  <a:pt x="10839194" y="0"/>
                </a:lnTo>
                <a:lnTo>
                  <a:pt x="10839194" y="6639006"/>
                </a:lnTo>
                <a:lnTo>
                  <a:pt x="0" y="6639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8802129" y="1022359"/>
            <a:ext cx="4022414" cy="3933638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80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10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40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0" y="4281170"/>
                  <a:pt x="4535170" y="4335780"/>
                  <a:pt x="4491990" y="4382770"/>
                </a:cubicBezTo>
                <a:cubicBezTo>
                  <a:pt x="4453890" y="4424680"/>
                  <a:pt x="4411980" y="4466590"/>
                  <a:pt x="4345940" y="4467860"/>
                </a:cubicBezTo>
                <a:cubicBezTo>
                  <a:pt x="4330700" y="4467860"/>
                  <a:pt x="4316730" y="4483100"/>
                  <a:pt x="4301490" y="4490720"/>
                </a:cubicBezTo>
                <a:cubicBezTo>
                  <a:pt x="4236720" y="4518660"/>
                  <a:pt x="4169410" y="4542790"/>
                  <a:pt x="4105910" y="4573270"/>
                </a:cubicBezTo>
                <a:cubicBezTo>
                  <a:pt x="3989070" y="4629150"/>
                  <a:pt x="3863340" y="4638040"/>
                  <a:pt x="3737610" y="4643120"/>
                </a:cubicBezTo>
                <a:cubicBezTo>
                  <a:pt x="3689350" y="4645660"/>
                  <a:pt x="3639820" y="4641850"/>
                  <a:pt x="3591560" y="4645660"/>
                </a:cubicBezTo>
                <a:cubicBezTo>
                  <a:pt x="3567430" y="4646930"/>
                  <a:pt x="3544570" y="4658360"/>
                  <a:pt x="3521710" y="4663440"/>
                </a:cubicBezTo>
                <a:cubicBezTo>
                  <a:pt x="3511550" y="4665980"/>
                  <a:pt x="3501390" y="4664710"/>
                  <a:pt x="3489960" y="4665980"/>
                </a:cubicBezTo>
                <a:cubicBezTo>
                  <a:pt x="3474720" y="4667250"/>
                  <a:pt x="3459480" y="4671060"/>
                  <a:pt x="3444240" y="4669790"/>
                </a:cubicBezTo>
                <a:cubicBezTo>
                  <a:pt x="3429000" y="4667250"/>
                  <a:pt x="3418840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6535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13138763" y="1022359"/>
            <a:ext cx="4022414" cy="3933638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80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10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40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0" y="4281170"/>
                  <a:pt x="4535170" y="4335780"/>
                  <a:pt x="4491990" y="4382770"/>
                </a:cubicBezTo>
                <a:cubicBezTo>
                  <a:pt x="4453890" y="4424680"/>
                  <a:pt x="4411980" y="4466590"/>
                  <a:pt x="4345940" y="4467860"/>
                </a:cubicBezTo>
                <a:cubicBezTo>
                  <a:pt x="4330700" y="4467860"/>
                  <a:pt x="4316730" y="4483100"/>
                  <a:pt x="4301490" y="4490720"/>
                </a:cubicBezTo>
                <a:cubicBezTo>
                  <a:pt x="4236720" y="4518660"/>
                  <a:pt x="4169410" y="4542790"/>
                  <a:pt x="4105910" y="4573270"/>
                </a:cubicBezTo>
                <a:cubicBezTo>
                  <a:pt x="3989070" y="4629150"/>
                  <a:pt x="3863340" y="4638040"/>
                  <a:pt x="3737610" y="4643120"/>
                </a:cubicBezTo>
                <a:cubicBezTo>
                  <a:pt x="3689350" y="4645660"/>
                  <a:pt x="3639820" y="4641850"/>
                  <a:pt x="3591560" y="4645660"/>
                </a:cubicBezTo>
                <a:cubicBezTo>
                  <a:pt x="3567430" y="4646930"/>
                  <a:pt x="3544570" y="4658360"/>
                  <a:pt x="3521710" y="4663440"/>
                </a:cubicBezTo>
                <a:cubicBezTo>
                  <a:pt x="3511550" y="4665980"/>
                  <a:pt x="3501390" y="4664710"/>
                  <a:pt x="3489960" y="4665980"/>
                </a:cubicBezTo>
                <a:cubicBezTo>
                  <a:pt x="3474720" y="4667250"/>
                  <a:pt x="3459480" y="4671060"/>
                  <a:pt x="3444240" y="4669790"/>
                </a:cubicBezTo>
                <a:cubicBezTo>
                  <a:pt x="3429000" y="4667250"/>
                  <a:pt x="3418840" y="4662170"/>
                  <a:pt x="3416300" y="466217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3538" r="-2353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8802129" y="5326776"/>
            <a:ext cx="4022414" cy="3933638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80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10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40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0" y="4281170"/>
                  <a:pt x="4535170" y="4335780"/>
                  <a:pt x="4491990" y="4382770"/>
                </a:cubicBezTo>
                <a:cubicBezTo>
                  <a:pt x="4453890" y="4424680"/>
                  <a:pt x="4411980" y="4466590"/>
                  <a:pt x="4345940" y="4467860"/>
                </a:cubicBezTo>
                <a:cubicBezTo>
                  <a:pt x="4330700" y="4467860"/>
                  <a:pt x="4316730" y="4483100"/>
                  <a:pt x="4301490" y="4490720"/>
                </a:cubicBezTo>
                <a:cubicBezTo>
                  <a:pt x="4236720" y="4518660"/>
                  <a:pt x="4169410" y="4542790"/>
                  <a:pt x="4105910" y="4573270"/>
                </a:cubicBezTo>
                <a:cubicBezTo>
                  <a:pt x="3989070" y="4629150"/>
                  <a:pt x="3863340" y="4638040"/>
                  <a:pt x="3737610" y="4643120"/>
                </a:cubicBezTo>
                <a:cubicBezTo>
                  <a:pt x="3689350" y="4645660"/>
                  <a:pt x="3639820" y="4641850"/>
                  <a:pt x="3591560" y="4645660"/>
                </a:cubicBezTo>
                <a:cubicBezTo>
                  <a:pt x="3567430" y="4646930"/>
                  <a:pt x="3544570" y="4658360"/>
                  <a:pt x="3521710" y="4663440"/>
                </a:cubicBezTo>
                <a:cubicBezTo>
                  <a:pt x="3511550" y="4665980"/>
                  <a:pt x="3501390" y="4664710"/>
                  <a:pt x="3489960" y="4665980"/>
                </a:cubicBezTo>
                <a:cubicBezTo>
                  <a:pt x="3474720" y="4667250"/>
                  <a:pt x="3459480" y="4671060"/>
                  <a:pt x="3444240" y="4669790"/>
                </a:cubicBezTo>
                <a:cubicBezTo>
                  <a:pt x="3429000" y="4667250"/>
                  <a:pt x="3418840" y="4662170"/>
                  <a:pt x="3416300" y="466217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8426" r="-1837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13138763" y="5326776"/>
            <a:ext cx="4022414" cy="3933638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80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10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40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0" y="4281170"/>
                  <a:pt x="4535170" y="4335780"/>
                  <a:pt x="4491990" y="4382770"/>
                </a:cubicBezTo>
                <a:cubicBezTo>
                  <a:pt x="4453890" y="4424680"/>
                  <a:pt x="4411980" y="4466590"/>
                  <a:pt x="4345940" y="4467860"/>
                </a:cubicBezTo>
                <a:cubicBezTo>
                  <a:pt x="4330700" y="4467860"/>
                  <a:pt x="4316730" y="4483100"/>
                  <a:pt x="4301490" y="4490720"/>
                </a:cubicBezTo>
                <a:cubicBezTo>
                  <a:pt x="4236720" y="4518660"/>
                  <a:pt x="4169410" y="4542790"/>
                  <a:pt x="4105910" y="4573270"/>
                </a:cubicBezTo>
                <a:cubicBezTo>
                  <a:pt x="3989070" y="4629150"/>
                  <a:pt x="3863340" y="4638040"/>
                  <a:pt x="3737610" y="4643120"/>
                </a:cubicBezTo>
                <a:cubicBezTo>
                  <a:pt x="3689350" y="4645660"/>
                  <a:pt x="3639820" y="4641850"/>
                  <a:pt x="3591560" y="4645660"/>
                </a:cubicBezTo>
                <a:cubicBezTo>
                  <a:pt x="3567430" y="4646930"/>
                  <a:pt x="3544570" y="4658360"/>
                  <a:pt x="3521710" y="4663440"/>
                </a:cubicBezTo>
                <a:cubicBezTo>
                  <a:pt x="3511550" y="4665980"/>
                  <a:pt x="3501390" y="4664710"/>
                  <a:pt x="3489960" y="4665980"/>
                </a:cubicBezTo>
                <a:cubicBezTo>
                  <a:pt x="3474720" y="4667250"/>
                  <a:pt x="3459480" y="4671060"/>
                  <a:pt x="3444240" y="4669790"/>
                </a:cubicBezTo>
                <a:cubicBezTo>
                  <a:pt x="3429000" y="4667250"/>
                  <a:pt x="3418840" y="4662170"/>
                  <a:pt x="3416300" y="466217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7146" l="0" r="0" t="-2714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4"/>
          <p:cNvSpPr txBox="1"/>
          <p:nvPr/>
        </p:nvSpPr>
        <p:spPr>
          <a:xfrm>
            <a:off x="635414" y="3018155"/>
            <a:ext cx="6472500" cy="5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b="0" i="0" lang="en-US" sz="6200" u="none" cap="none" strike="noStrike">
                <a:solidFill>
                  <a:srgbClr val="5F331A"/>
                </a:solidFill>
                <a:latin typeface="Francois One"/>
                <a:ea typeface="Francois One"/>
                <a:cs typeface="Francois One"/>
                <a:sym typeface="Francois One"/>
              </a:rPr>
              <a:t>JESÚS NOS INVITA DISCRETAMENTE A HACER NUESTRO CAMINO Y SEGUIRLE...</a:t>
            </a:r>
            <a:endParaRPr b="0" i="0" sz="1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5"/>
          <p:cNvSpPr/>
          <p:nvPr/>
        </p:nvSpPr>
        <p:spPr>
          <a:xfrm>
            <a:off x="3724403" y="1823997"/>
            <a:ext cx="10839193" cy="6639006"/>
          </a:xfrm>
          <a:custGeom>
            <a:rect b="b" l="l" r="r" t="t"/>
            <a:pathLst>
              <a:path extrusionOk="0" h="6639006" w="10839193">
                <a:moveTo>
                  <a:pt x="0" y="0"/>
                </a:moveTo>
                <a:lnTo>
                  <a:pt x="10839194" y="0"/>
                </a:lnTo>
                <a:lnTo>
                  <a:pt x="10839194" y="6639006"/>
                </a:lnTo>
                <a:lnTo>
                  <a:pt x="0" y="6639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5"/>
          <p:cNvSpPr txBox="1"/>
          <p:nvPr/>
        </p:nvSpPr>
        <p:spPr>
          <a:xfrm>
            <a:off x="5114842" y="3528762"/>
            <a:ext cx="8058300" cy="3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9669" u="none" cap="none" strike="noStrike">
                <a:solidFill>
                  <a:srgbClr val="5F331A"/>
                </a:solidFill>
                <a:latin typeface="Francois One"/>
                <a:ea typeface="Francois One"/>
                <a:cs typeface="Francois One"/>
                <a:sym typeface="Francois One"/>
              </a:rPr>
              <a:t>¿Qué te apetece responder?</a:t>
            </a:r>
            <a:endParaRPr b="0" i="0" sz="9669" u="none" cap="none" strike="noStrike">
              <a:solidFill>
                <a:srgbClr val="5F331A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FE2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d0e95e57b2_0_135"/>
          <p:cNvSpPr/>
          <p:nvPr/>
        </p:nvSpPr>
        <p:spPr>
          <a:xfrm>
            <a:off x="-1087544" y="454101"/>
            <a:ext cx="11952449" cy="7320875"/>
          </a:xfrm>
          <a:custGeom>
            <a:rect b="b" l="l" r="r" t="t"/>
            <a:pathLst>
              <a:path extrusionOk="0" h="7320875" w="11952449">
                <a:moveTo>
                  <a:pt x="0" y="0"/>
                </a:moveTo>
                <a:lnTo>
                  <a:pt x="11952449" y="0"/>
                </a:lnTo>
                <a:lnTo>
                  <a:pt x="11952449" y="7320875"/>
                </a:lnTo>
                <a:lnTo>
                  <a:pt x="0" y="7320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2d0e95e57b2_0_135"/>
          <p:cNvSpPr/>
          <p:nvPr/>
        </p:nvSpPr>
        <p:spPr>
          <a:xfrm rot="-1359176">
            <a:off x="11867554" y="-1063422"/>
            <a:ext cx="4042188" cy="2602159"/>
          </a:xfrm>
          <a:custGeom>
            <a:rect b="b" l="l" r="r" t="t"/>
            <a:pathLst>
              <a:path extrusionOk="0" h="2603160" w="4043743">
                <a:moveTo>
                  <a:pt x="0" y="0"/>
                </a:moveTo>
                <a:lnTo>
                  <a:pt x="4043743" y="0"/>
                </a:lnTo>
                <a:lnTo>
                  <a:pt x="4043743" y="2603160"/>
                </a:lnTo>
                <a:lnTo>
                  <a:pt x="0" y="2603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2d0e95e57b2_0_135"/>
          <p:cNvSpPr/>
          <p:nvPr/>
        </p:nvSpPr>
        <p:spPr>
          <a:xfrm>
            <a:off x="11138535" y="2057400"/>
            <a:ext cx="6120765" cy="8229600"/>
          </a:xfrm>
          <a:custGeom>
            <a:rect b="b" l="l" r="r" t="t"/>
            <a:pathLst>
              <a:path extrusionOk="0" h="8229600" w="6120765">
                <a:moveTo>
                  <a:pt x="0" y="0"/>
                </a:moveTo>
                <a:lnTo>
                  <a:pt x="6120765" y="0"/>
                </a:lnTo>
                <a:lnTo>
                  <a:pt x="61207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d0e95e57b2_0_135"/>
          <p:cNvSpPr txBox="1"/>
          <p:nvPr/>
        </p:nvSpPr>
        <p:spPr>
          <a:xfrm rot="-570481">
            <a:off x="65002" y="3834881"/>
            <a:ext cx="9647330" cy="1960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99"/>
              <a:buFont typeface="Arial"/>
              <a:buNone/>
            </a:pPr>
            <a:r>
              <a:rPr b="0" i="0" lang="en-US" sz="181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sígueme</a:t>
            </a:r>
            <a:endParaRPr b="0" i="0" sz="4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14" name="Google Shape;414;g2d0e95e57b2_0_135"/>
          <p:cNvSpPr txBox="1"/>
          <p:nvPr/>
        </p:nvSpPr>
        <p:spPr>
          <a:xfrm rot="-642830">
            <a:off x="293277" y="1688132"/>
            <a:ext cx="8409189" cy="2332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653"/>
              <a:buFont typeface="Arial"/>
              <a:buNone/>
            </a:pPr>
            <a:r>
              <a:rPr b="0" i="0" lang="en-US" sz="21653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Ven,</a:t>
            </a:r>
            <a:endParaRPr b="0" i="0" sz="4700" u="none" cap="none" strike="noStrike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15" name="Google Shape;415;g2d0e95e57b2_0_135"/>
          <p:cNvSpPr txBox="1"/>
          <p:nvPr/>
        </p:nvSpPr>
        <p:spPr>
          <a:xfrm rot="-684440">
            <a:off x="571307" y="5840114"/>
            <a:ext cx="9552909" cy="5416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5A3114"/>
                </a:solidFill>
                <a:latin typeface="Bad Script"/>
                <a:ea typeface="Bad Script"/>
                <a:cs typeface="Bad Script"/>
                <a:sym typeface="Bad Script"/>
              </a:rPr>
              <a:t>con Jesús hacia las fronteras del mundo</a:t>
            </a:r>
            <a:endParaRPr b="0" i="0" sz="1700" u="none" cap="none" strike="noStrike">
              <a:solidFill>
                <a:srgbClr val="0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 flipH="1">
            <a:off x="-5074248" y="2243774"/>
            <a:ext cx="12205895" cy="7476111"/>
          </a:xfrm>
          <a:custGeom>
            <a:rect b="b" l="l" r="r" t="t"/>
            <a:pathLst>
              <a:path extrusionOk="0" h="7476111" w="12205895">
                <a:moveTo>
                  <a:pt x="12205896" y="0"/>
                </a:moveTo>
                <a:lnTo>
                  <a:pt x="0" y="0"/>
                </a:lnTo>
                <a:lnTo>
                  <a:pt x="0" y="7476111"/>
                </a:lnTo>
                <a:lnTo>
                  <a:pt x="12205896" y="7476111"/>
                </a:lnTo>
                <a:lnTo>
                  <a:pt x="1220589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514528" y="3513255"/>
            <a:ext cx="4360681" cy="5064833"/>
            <a:chOff x="0" y="0"/>
            <a:chExt cx="5466080" cy="6348730"/>
          </a:xfrm>
        </p:grpSpPr>
        <p:sp>
          <p:nvSpPr>
            <p:cNvPr id="104" name="Google Shape;104;p3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28018" l="0" r="0" t="-2801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3"/>
          <p:cNvSpPr txBox="1"/>
          <p:nvPr/>
        </p:nvSpPr>
        <p:spPr>
          <a:xfrm>
            <a:off x="7338200" y="2835100"/>
            <a:ext cx="12088800" cy="3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83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Todos recibimos invitaciones </a:t>
            </a:r>
            <a:endParaRPr b="0" i="0" sz="83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83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a lo largo nuestra vida...</a:t>
            </a:r>
            <a:endParaRPr b="0" i="0" sz="82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261992" y="7122089"/>
            <a:ext cx="9142800" cy="1938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99"/>
              <a:buFont typeface="Arial"/>
              <a:buNone/>
            </a:pPr>
            <a:r>
              <a:rPr b="0" i="0" lang="en-US" sz="4499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¿Qué es lo primero en lo que se piensa cuando se trata de invitaciones?</a:t>
            </a:r>
            <a:endParaRPr b="0" i="0" sz="1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 rot="-327394">
            <a:off x="-698328" y="9367815"/>
            <a:ext cx="5376186" cy="1290285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 rot="686302">
            <a:off x="13610142" y="-156614"/>
            <a:ext cx="5376186" cy="1290285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770588" y="3456825"/>
            <a:ext cx="3257452" cy="1141177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1" y="0"/>
                </a:lnTo>
                <a:lnTo>
                  <a:pt x="5895841" y="2056175"/>
                </a:lnTo>
                <a:lnTo>
                  <a:pt x="0" y="205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1624200" y="4804350"/>
            <a:ext cx="3869293" cy="4601766"/>
            <a:chOff x="-19" y="2"/>
            <a:chExt cx="5957342" cy="6777269"/>
          </a:xfrm>
        </p:grpSpPr>
        <p:sp>
          <p:nvSpPr>
            <p:cNvPr id="118" name="Google Shape;118;p4"/>
            <p:cNvSpPr/>
            <p:nvPr/>
          </p:nvSpPr>
          <p:spPr>
            <a:xfrm>
              <a:off x="-19" y="2"/>
              <a:ext cx="5942555" cy="6777269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247631" y="294625"/>
              <a:ext cx="5341779" cy="5057699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4557" r="-2455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250" y="6334"/>
              <a:ext cx="5948337" cy="6770491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602" y="2"/>
              <a:ext cx="5949721" cy="6773202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4"/>
          <p:cNvSpPr txBox="1"/>
          <p:nvPr/>
        </p:nvSpPr>
        <p:spPr>
          <a:xfrm>
            <a:off x="2207109" y="1134836"/>
            <a:ext cx="13873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9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INVITACIONES</a:t>
            </a:r>
            <a:endParaRPr b="0" i="0" sz="109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135365" y="3764010"/>
            <a:ext cx="452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FESTIVAL</a:t>
            </a:r>
            <a:endParaRPr b="0" i="0" sz="1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0e95e57b2_0_42"/>
          <p:cNvSpPr/>
          <p:nvPr/>
        </p:nvSpPr>
        <p:spPr>
          <a:xfrm rot="-327235">
            <a:off x="-698369" y="9368064"/>
            <a:ext cx="5373632" cy="128967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d0e95e57b2_0_42"/>
          <p:cNvSpPr/>
          <p:nvPr/>
        </p:nvSpPr>
        <p:spPr>
          <a:xfrm rot="683654">
            <a:off x="13611093" y="-158699"/>
            <a:ext cx="5374590" cy="128990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d0e95e57b2_0_42"/>
          <p:cNvSpPr/>
          <p:nvPr/>
        </p:nvSpPr>
        <p:spPr>
          <a:xfrm>
            <a:off x="6407300" y="4631125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d0e95e57b2_0_42"/>
          <p:cNvSpPr/>
          <p:nvPr/>
        </p:nvSpPr>
        <p:spPr>
          <a:xfrm>
            <a:off x="1770588" y="3456825"/>
            <a:ext cx="3257452" cy="1141177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1" y="0"/>
                </a:lnTo>
                <a:lnTo>
                  <a:pt x="5895841" y="2056175"/>
                </a:lnTo>
                <a:lnTo>
                  <a:pt x="0" y="205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g2d0e95e57b2_0_42"/>
          <p:cNvGrpSpPr/>
          <p:nvPr/>
        </p:nvGrpSpPr>
        <p:grpSpPr>
          <a:xfrm>
            <a:off x="1624200" y="4804350"/>
            <a:ext cx="3869293" cy="4601766"/>
            <a:chOff x="-19" y="2"/>
            <a:chExt cx="5957342" cy="6777269"/>
          </a:xfrm>
        </p:grpSpPr>
        <p:sp>
          <p:nvSpPr>
            <p:cNvPr id="133" name="Google Shape;133;g2d0e95e57b2_0_42"/>
            <p:cNvSpPr/>
            <p:nvPr/>
          </p:nvSpPr>
          <p:spPr>
            <a:xfrm>
              <a:off x="-19" y="2"/>
              <a:ext cx="5942555" cy="6777269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2d0e95e57b2_0_42"/>
            <p:cNvSpPr/>
            <p:nvPr/>
          </p:nvSpPr>
          <p:spPr>
            <a:xfrm>
              <a:off x="247631" y="294625"/>
              <a:ext cx="5341779" cy="5057699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4552" r="-245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2d0e95e57b2_0_42"/>
            <p:cNvSpPr/>
            <p:nvPr/>
          </p:nvSpPr>
          <p:spPr>
            <a:xfrm>
              <a:off x="1250" y="6334"/>
              <a:ext cx="5948337" cy="6770491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2d0e95e57b2_0_42"/>
            <p:cNvSpPr/>
            <p:nvPr/>
          </p:nvSpPr>
          <p:spPr>
            <a:xfrm>
              <a:off x="7602" y="2"/>
              <a:ext cx="5949721" cy="6773202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g2d0e95e57b2_0_42"/>
          <p:cNvSpPr txBox="1"/>
          <p:nvPr/>
        </p:nvSpPr>
        <p:spPr>
          <a:xfrm>
            <a:off x="2207109" y="1134836"/>
            <a:ext cx="13873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9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INVITACIONES</a:t>
            </a:r>
            <a:endParaRPr b="0" i="0" sz="109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38" name="Google Shape;138;g2d0e95e57b2_0_42"/>
          <p:cNvSpPr txBox="1"/>
          <p:nvPr/>
        </p:nvSpPr>
        <p:spPr>
          <a:xfrm>
            <a:off x="1135365" y="3764010"/>
            <a:ext cx="452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FESTIVAL</a:t>
            </a:r>
            <a:endParaRPr b="0" i="0" sz="1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139" name="Google Shape;139;g2d0e95e57b2_0_42"/>
          <p:cNvGrpSpPr/>
          <p:nvPr/>
        </p:nvGrpSpPr>
        <p:grpSpPr>
          <a:xfrm>
            <a:off x="7470416" y="6034234"/>
            <a:ext cx="3347427" cy="3887962"/>
            <a:chOff x="0" y="0"/>
            <a:chExt cx="5466080" cy="6348730"/>
          </a:xfrm>
        </p:grpSpPr>
        <p:sp>
          <p:nvSpPr>
            <p:cNvPr id="140" name="Google Shape;140;g2d0e95e57b2_0_42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2d0e95e57b2_0_42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28162" l="0" r="0" t="-2816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2d0e95e57b2_0_42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2d0e95e57b2_0_42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g2d0e95e57b2_0_42"/>
          <p:cNvSpPr txBox="1"/>
          <p:nvPr/>
        </p:nvSpPr>
        <p:spPr>
          <a:xfrm>
            <a:off x="6271780" y="4711388"/>
            <a:ext cx="574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TARDE CON LOS 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MEJORES AMIGOS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0e95e57b2_0_15"/>
          <p:cNvSpPr/>
          <p:nvPr/>
        </p:nvSpPr>
        <p:spPr>
          <a:xfrm rot="-327235">
            <a:off x="-698369" y="9368064"/>
            <a:ext cx="5373632" cy="128967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d0e95e57b2_0_15"/>
          <p:cNvSpPr/>
          <p:nvPr/>
        </p:nvSpPr>
        <p:spPr>
          <a:xfrm rot="683654">
            <a:off x="13611093" y="-158699"/>
            <a:ext cx="5374590" cy="128990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2d0e95e57b2_0_15"/>
          <p:cNvSpPr/>
          <p:nvPr/>
        </p:nvSpPr>
        <p:spPr>
          <a:xfrm>
            <a:off x="6407300" y="4631125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d0e95e57b2_0_15"/>
          <p:cNvSpPr/>
          <p:nvPr/>
        </p:nvSpPr>
        <p:spPr>
          <a:xfrm>
            <a:off x="1770588" y="3456825"/>
            <a:ext cx="3257452" cy="1141177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1" y="0"/>
                </a:lnTo>
                <a:lnTo>
                  <a:pt x="5895841" y="2056175"/>
                </a:lnTo>
                <a:lnTo>
                  <a:pt x="0" y="205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g2d0e95e57b2_0_15"/>
          <p:cNvGrpSpPr/>
          <p:nvPr/>
        </p:nvGrpSpPr>
        <p:grpSpPr>
          <a:xfrm>
            <a:off x="1624200" y="4804350"/>
            <a:ext cx="3869293" cy="4601766"/>
            <a:chOff x="-19" y="2"/>
            <a:chExt cx="5957342" cy="6777269"/>
          </a:xfrm>
        </p:grpSpPr>
        <p:sp>
          <p:nvSpPr>
            <p:cNvPr id="154" name="Google Shape;154;g2d0e95e57b2_0_15"/>
            <p:cNvSpPr/>
            <p:nvPr/>
          </p:nvSpPr>
          <p:spPr>
            <a:xfrm>
              <a:off x="-19" y="2"/>
              <a:ext cx="5942555" cy="6777269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2d0e95e57b2_0_15"/>
            <p:cNvSpPr/>
            <p:nvPr/>
          </p:nvSpPr>
          <p:spPr>
            <a:xfrm>
              <a:off x="247631" y="294625"/>
              <a:ext cx="5341779" cy="5057699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4552" r="-2454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2d0e95e57b2_0_15"/>
            <p:cNvSpPr/>
            <p:nvPr/>
          </p:nvSpPr>
          <p:spPr>
            <a:xfrm>
              <a:off x="1250" y="6334"/>
              <a:ext cx="5948337" cy="6770491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2d0e95e57b2_0_15"/>
            <p:cNvSpPr/>
            <p:nvPr/>
          </p:nvSpPr>
          <p:spPr>
            <a:xfrm>
              <a:off x="7602" y="2"/>
              <a:ext cx="5949721" cy="6773202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g2d0e95e57b2_0_15"/>
          <p:cNvSpPr txBox="1"/>
          <p:nvPr/>
        </p:nvSpPr>
        <p:spPr>
          <a:xfrm>
            <a:off x="2207109" y="1134836"/>
            <a:ext cx="13873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9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INVITACIONES</a:t>
            </a:r>
            <a:endParaRPr b="0" i="0" sz="109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9" name="Google Shape;159;g2d0e95e57b2_0_15"/>
          <p:cNvSpPr txBox="1"/>
          <p:nvPr/>
        </p:nvSpPr>
        <p:spPr>
          <a:xfrm>
            <a:off x="1135365" y="3764010"/>
            <a:ext cx="4527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FESTIVAL</a:t>
            </a:r>
            <a:endParaRPr b="0" i="0" sz="1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160" name="Google Shape;160;g2d0e95e57b2_0_15"/>
          <p:cNvSpPr/>
          <p:nvPr/>
        </p:nvSpPr>
        <p:spPr>
          <a:xfrm>
            <a:off x="12228438" y="3383938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d0e95e57b2_0_15"/>
          <p:cNvSpPr txBox="1"/>
          <p:nvPr/>
        </p:nvSpPr>
        <p:spPr>
          <a:xfrm>
            <a:off x="12518325" y="3456813"/>
            <a:ext cx="4932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5A311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FIN DE SEMANA 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FAMILIA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162" name="Google Shape;162;g2d0e95e57b2_0_15"/>
          <p:cNvGrpSpPr/>
          <p:nvPr/>
        </p:nvGrpSpPr>
        <p:grpSpPr>
          <a:xfrm>
            <a:off x="7470416" y="6034234"/>
            <a:ext cx="3347427" cy="3887962"/>
            <a:chOff x="0" y="0"/>
            <a:chExt cx="5466080" cy="6348730"/>
          </a:xfrm>
        </p:grpSpPr>
        <p:sp>
          <p:nvSpPr>
            <p:cNvPr id="163" name="Google Shape;163;g2d0e95e57b2_0_15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d0e95e57b2_0_15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28162" l="0" r="0" t="-2816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d0e95e57b2_0_15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d0e95e57b2_0_15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g2d0e95e57b2_0_15"/>
          <p:cNvGrpSpPr/>
          <p:nvPr/>
        </p:nvGrpSpPr>
        <p:grpSpPr>
          <a:xfrm>
            <a:off x="13215224" y="4863799"/>
            <a:ext cx="3660634" cy="4310788"/>
            <a:chOff x="0" y="0"/>
            <a:chExt cx="5466080" cy="6348730"/>
          </a:xfrm>
        </p:grpSpPr>
        <p:sp>
          <p:nvSpPr>
            <p:cNvPr id="168" name="Google Shape;168;g2d0e95e57b2_0_15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2d0e95e57b2_0_15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-43942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2d0e95e57b2_0_15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2d0e95e57b2_0_15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g2d0e95e57b2_0_15"/>
          <p:cNvSpPr txBox="1"/>
          <p:nvPr/>
        </p:nvSpPr>
        <p:spPr>
          <a:xfrm>
            <a:off x="6271780" y="4711388"/>
            <a:ext cx="574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TARDE CON LOS 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MEJORES AMIGOS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/>
          <p:nvPr/>
        </p:nvSpPr>
        <p:spPr>
          <a:xfrm rot="-327394">
            <a:off x="-698328" y="9367815"/>
            <a:ext cx="5376186" cy="1290285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 rot="686302">
            <a:off x="13610142" y="-156614"/>
            <a:ext cx="5376186" cy="1290285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5"/>
          <p:cNvGrpSpPr/>
          <p:nvPr/>
        </p:nvGrpSpPr>
        <p:grpSpPr>
          <a:xfrm>
            <a:off x="1725600" y="5286500"/>
            <a:ext cx="3347168" cy="3887661"/>
            <a:chOff x="0" y="0"/>
            <a:chExt cx="5466080" cy="6348730"/>
          </a:xfrm>
        </p:grpSpPr>
        <p:sp>
          <p:nvSpPr>
            <p:cNvPr id="180" name="Google Shape;180;p5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3887" r="-1388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5"/>
          <p:cNvSpPr txBox="1"/>
          <p:nvPr/>
        </p:nvSpPr>
        <p:spPr>
          <a:xfrm>
            <a:off x="2207109" y="1134836"/>
            <a:ext cx="13873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INVITACIONES</a:t>
            </a:r>
            <a:endParaRPr b="0" i="0" sz="109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911800" y="3717450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028863" y="3760939"/>
            <a:ext cx="474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EVENTO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EN LA CIUDAD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0e95e57b2_0_69"/>
          <p:cNvSpPr/>
          <p:nvPr/>
        </p:nvSpPr>
        <p:spPr>
          <a:xfrm rot="-327235">
            <a:off x="-698369" y="9368064"/>
            <a:ext cx="5373632" cy="128967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d0e95e57b2_0_69"/>
          <p:cNvSpPr/>
          <p:nvPr/>
        </p:nvSpPr>
        <p:spPr>
          <a:xfrm rot="683654">
            <a:off x="13611093" y="-158699"/>
            <a:ext cx="5374590" cy="128990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g2d0e95e57b2_0_69"/>
          <p:cNvGrpSpPr/>
          <p:nvPr/>
        </p:nvGrpSpPr>
        <p:grpSpPr>
          <a:xfrm>
            <a:off x="1725600" y="5286500"/>
            <a:ext cx="3347427" cy="3887962"/>
            <a:chOff x="0" y="0"/>
            <a:chExt cx="5466080" cy="6348730"/>
          </a:xfrm>
        </p:grpSpPr>
        <p:sp>
          <p:nvSpPr>
            <p:cNvPr id="194" name="Google Shape;194;g2d0e95e57b2_0_69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d0e95e57b2_0_69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13886" r="-1389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2d0e95e57b2_0_69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2d0e95e57b2_0_69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g2d0e95e57b2_0_69"/>
          <p:cNvGrpSpPr/>
          <p:nvPr/>
        </p:nvGrpSpPr>
        <p:grpSpPr>
          <a:xfrm>
            <a:off x="7470416" y="6034234"/>
            <a:ext cx="3347427" cy="3887962"/>
            <a:chOff x="0" y="0"/>
            <a:chExt cx="5466080" cy="6348730"/>
          </a:xfrm>
        </p:grpSpPr>
        <p:sp>
          <p:nvSpPr>
            <p:cNvPr id="199" name="Google Shape;199;g2d0e95e57b2_0_69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2d0e95e57b2_0_69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5319" r="-3533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2d0e95e57b2_0_69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2d0e95e57b2_0_69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g2d0e95e57b2_0_69"/>
          <p:cNvSpPr txBox="1"/>
          <p:nvPr/>
        </p:nvSpPr>
        <p:spPr>
          <a:xfrm>
            <a:off x="2207109" y="1134836"/>
            <a:ext cx="13873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INVITACIONES</a:t>
            </a:r>
            <a:endParaRPr b="0" i="0" sz="109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4" name="Google Shape;204;g2d0e95e57b2_0_69"/>
          <p:cNvSpPr/>
          <p:nvPr/>
        </p:nvSpPr>
        <p:spPr>
          <a:xfrm>
            <a:off x="6407300" y="4631125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d0e95e57b2_0_69"/>
          <p:cNvSpPr txBox="1"/>
          <p:nvPr/>
        </p:nvSpPr>
        <p:spPr>
          <a:xfrm>
            <a:off x="6880170" y="4958094"/>
            <a:ext cx="452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FIESTA DE CUMPLEAÑOS</a:t>
            </a:r>
            <a:endParaRPr b="0" i="0" sz="3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06" name="Google Shape;206;g2d0e95e57b2_0_69"/>
          <p:cNvSpPr/>
          <p:nvPr/>
        </p:nvSpPr>
        <p:spPr>
          <a:xfrm>
            <a:off x="911800" y="3717450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d0e95e57b2_0_69"/>
          <p:cNvSpPr txBox="1"/>
          <p:nvPr/>
        </p:nvSpPr>
        <p:spPr>
          <a:xfrm>
            <a:off x="1028863" y="3760939"/>
            <a:ext cx="474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EVENTO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EN LA CIUDAD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0e95e57b2_0_96"/>
          <p:cNvSpPr/>
          <p:nvPr/>
        </p:nvSpPr>
        <p:spPr>
          <a:xfrm rot="-327235">
            <a:off x="-698369" y="9368064"/>
            <a:ext cx="5373632" cy="128967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d0e95e57b2_0_96"/>
          <p:cNvSpPr/>
          <p:nvPr/>
        </p:nvSpPr>
        <p:spPr>
          <a:xfrm rot="683654">
            <a:off x="13611093" y="-158699"/>
            <a:ext cx="5374590" cy="1289902"/>
          </a:xfrm>
          <a:custGeom>
            <a:rect b="b" l="l" r="r" t="t"/>
            <a:pathLst>
              <a:path extrusionOk="0" h="1290285" w="5376186">
                <a:moveTo>
                  <a:pt x="0" y="0"/>
                </a:moveTo>
                <a:lnTo>
                  <a:pt x="5376186" y="0"/>
                </a:lnTo>
                <a:lnTo>
                  <a:pt x="5376186" y="1290285"/>
                </a:lnTo>
                <a:lnTo>
                  <a:pt x="0" y="1290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d0e95e57b2_0_96"/>
          <p:cNvSpPr/>
          <p:nvPr/>
        </p:nvSpPr>
        <p:spPr>
          <a:xfrm>
            <a:off x="12311975" y="3660901"/>
            <a:ext cx="5173600" cy="1449603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1" y="0"/>
                </a:lnTo>
                <a:lnTo>
                  <a:pt x="5895841" y="2056175"/>
                </a:lnTo>
                <a:lnTo>
                  <a:pt x="0" y="2056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g2d0e95e57b2_0_96"/>
          <p:cNvGrpSpPr/>
          <p:nvPr/>
        </p:nvGrpSpPr>
        <p:grpSpPr>
          <a:xfrm>
            <a:off x="1725600" y="5286500"/>
            <a:ext cx="3347427" cy="3887962"/>
            <a:chOff x="0" y="0"/>
            <a:chExt cx="5466080" cy="6348730"/>
          </a:xfrm>
        </p:grpSpPr>
        <p:sp>
          <p:nvSpPr>
            <p:cNvPr id="216" name="Google Shape;216;g2d0e95e57b2_0_96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d0e95e57b2_0_96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13886" r="-13896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2d0e95e57b2_0_96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2d0e95e57b2_0_96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g2d0e95e57b2_0_96"/>
          <p:cNvGrpSpPr/>
          <p:nvPr/>
        </p:nvGrpSpPr>
        <p:grpSpPr>
          <a:xfrm>
            <a:off x="7470416" y="6034234"/>
            <a:ext cx="3347427" cy="3887962"/>
            <a:chOff x="0" y="0"/>
            <a:chExt cx="5466080" cy="6348730"/>
          </a:xfrm>
        </p:grpSpPr>
        <p:sp>
          <p:nvSpPr>
            <p:cNvPr id="221" name="Google Shape;221;g2d0e95e57b2_0_96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2d0e95e57b2_0_96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35319" r="-3533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2d0e95e57b2_0_96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d0e95e57b2_0_96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225;g2d0e95e57b2_0_96"/>
          <p:cNvGrpSpPr/>
          <p:nvPr/>
        </p:nvGrpSpPr>
        <p:grpSpPr>
          <a:xfrm>
            <a:off x="13215232" y="5286500"/>
            <a:ext cx="3347427" cy="3887962"/>
            <a:chOff x="0" y="0"/>
            <a:chExt cx="5466080" cy="6348730"/>
          </a:xfrm>
        </p:grpSpPr>
        <p:sp>
          <p:nvSpPr>
            <p:cNvPr id="226" name="Google Shape;226;g2d0e95e57b2_0_96"/>
            <p:cNvSpPr/>
            <p:nvPr/>
          </p:nvSpPr>
          <p:spPr>
            <a:xfrm>
              <a:off x="0" y="0"/>
              <a:ext cx="5439410" cy="6348730"/>
            </a:xfrm>
            <a:custGeom>
              <a:rect b="b" l="l" r="r" t="t"/>
              <a:pathLst>
                <a:path extrusionOk="0"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2d0e95e57b2_0_96"/>
            <p:cNvSpPr/>
            <p:nvPr/>
          </p:nvSpPr>
          <p:spPr>
            <a:xfrm>
              <a:off x="247650" y="294640"/>
              <a:ext cx="4889500" cy="4693920"/>
            </a:xfrm>
            <a:custGeom>
              <a:rect b="b" l="l" r="r" t="t"/>
              <a:pathLst>
                <a:path extrusionOk="0"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22030" r="-2204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2d0e95e57b2_0_96"/>
            <p:cNvSpPr/>
            <p:nvPr/>
          </p:nvSpPr>
          <p:spPr>
            <a:xfrm>
              <a:off x="1270" y="6350"/>
              <a:ext cx="5457190" cy="6342380"/>
            </a:xfrm>
            <a:custGeom>
              <a:rect b="b" l="l" r="r" t="t"/>
              <a:pathLst>
                <a:path extrusionOk="0"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d0e95e57b2_0_96"/>
            <p:cNvSpPr/>
            <p:nvPr/>
          </p:nvSpPr>
          <p:spPr>
            <a:xfrm>
              <a:off x="7620" y="0"/>
              <a:ext cx="5458460" cy="6344920"/>
            </a:xfrm>
            <a:custGeom>
              <a:rect b="b" l="l" r="r" t="t"/>
              <a:pathLst>
                <a:path extrusionOk="0"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g2d0e95e57b2_0_96"/>
          <p:cNvSpPr txBox="1"/>
          <p:nvPr/>
        </p:nvSpPr>
        <p:spPr>
          <a:xfrm>
            <a:off x="2207109" y="1134836"/>
            <a:ext cx="138738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0999" u="none" cap="none" strike="noStrike">
                <a:solidFill>
                  <a:srgbClr val="5A3114"/>
                </a:solidFill>
                <a:latin typeface="Francois One"/>
                <a:ea typeface="Francois One"/>
                <a:cs typeface="Francois One"/>
                <a:sym typeface="Francois One"/>
              </a:rPr>
              <a:t>INVITACIONES</a:t>
            </a:r>
            <a:endParaRPr b="0" i="0" sz="10999" u="none" cap="none" strike="noStrike">
              <a:solidFill>
                <a:srgbClr val="5A3114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1" name="Google Shape;231;g2d0e95e57b2_0_96"/>
          <p:cNvSpPr/>
          <p:nvPr/>
        </p:nvSpPr>
        <p:spPr>
          <a:xfrm>
            <a:off x="6407300" y="4631125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d0e95e57b2_0_96"/>
          <p:cNvSpPr txBox="1"/>
          <p:nvPr/>
        </p:nvSpPr>
        <p:spPr>
          <a:xfrm>
            <a:off x="6880170" y="4958094"/>
            <a:ext cx="452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FIESTA DE CUMPLEAÑOS</a:t>
            </a:r>
            <a:endParaRPr b="0" i="0" sz="3400" u="none" cap="none" strike="noStrike">
              <a:solidFill>
                <a:srgbClr val="000000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33" name="Google Shape;233;g2d0e95e57b2_0_96"/>
          <p:cNvSpPr/>
          <p:nvPr/>
        </p:nvSpPr>
        <p:spPr>
          <a:xfrm>
            <a:off x="911800" y="3717450"/>
            <a:ext cx="5320997" cy="1177160"/>
          </a:xfrm>
          <a:custGeom>
            <a:rect b="b" l="l" r="r" t="t"/>
            <a:pathLst>
              <a:path extrusionOk="0" h="2056175" w="5895841">
                <a:moveTo>
                  <a:pt x="0" y="0"/>
                </a:moveTo>
                <a:lnTo>
                  <a:pt x="5895840" y="0"/>
                </a:lnTo>
                <a:lnTo>
                  <a:pt x="5895840" y="2056174"/>
                </a:lnTo>
                <a:lnTo>
                  <a:pt x="0" y="2056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d0e95e57b2_0_96"/>
          <p:cNvSpPr txBox="1"/>
          <p:nvPr/>
        </p:nvSpPr>
        <p:spPr>
          <a:xfrm>
            <a:off x="1028863" y="3760939"/>
            <a:ext cx="474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EVENTO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EN LA CIUDAD</a:t>
            </a:r>
            <a:endParaRPr b="1" i="0" sz="30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235" name="Google Shape;235;g2d0e95e57b2_0_96"/>
          <p:cNvSpPr txBox="1"/>
          <p:nvPr/>
        </p:nvSpPr>
        <p:spPr>
          <a:xfrm>
            <a:off x="12210575" y="3737100"/>
            <a:ext cx="5474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ACTIVIDAD DE</a:t>
            </a:r>
            <a:endParaRPr b="1" i="0" sz="28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5A3114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ASOCIACIÓN ESCOLAR DE ESTUDIANTES</a:t>
            </a:r>
            <a:endParaRPr b="1" i="0" sz="2800" u="none" cap="none" strike="noStrike">
              <a:solidFill>
                <a:srgbClr val="5A3114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