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Cedarville Cursiv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i6VVgR7scGB6HJAglL0JK6JOCi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edarvilleCursiv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321f2cbe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29321f2cbed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89a7b6ba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989a7b6bad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321f2cbe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9321f2cbed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89a7b6ba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989a7b6bad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321f2cbe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29321f2cbed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321f2cbe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29321f2cbed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321f2cbed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29321f2cbed_2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321f2cbe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29321f2cbed_2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113709c2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g2e113709c20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113709c2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2e113709c20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321f2cbe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9321f2cbed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89a7b6ba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989a7b6ba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321f2cbe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9321f2cbed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89a7b6ba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989a7b6bad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VeHK_1rujQU" TargetMode="External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euSVk0iLPBk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dmsiWQRlMJg" TargetMode="External"/><Relationship Id="rId4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43000" y="352425"/>
            <a:ext cx="160020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Celebración de inicio de curso</a:t>
            </a:r>
            <a:endParaRPr b="1" i="0" sz="8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Instrucciones para el pastoralista</a:t>
            </a:r>
            <a:endParaRPr b="1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79550" y="3337900"/>
            <a:ext cx="17041800" cy="6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presentación para esta celebración es un guión que el pastoralista puede adaptar a su contexto. Ofrecemos una introducción, peticiones de perdón, un salmo, un pasaje del Evangelio (elemento central), una dinámica, oración de los fieles, una acción de gracias y una oración final.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esta celebración, el pastoralista deberá contar con un símbolo (vela, cruz, imagen, el mismo póster LdF…) que represente a Cristo para ubicarlo en un lugar visible de la capilla.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la misma cada alumno deberá tener un folio y un bolígrafo para realizar una dinámica en la que elaborará un barco de papel en el que escribirá a qué se siente llamado este curso.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321f2cbed_0_193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g29321f2cbed_0_193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g29321f2cbed_0_193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29321f2cbed_0_193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g29321f2cbed_0_193"/>
          <p:cNvSpPr txBox="1"/>
          <p:nvPr/>
        </p:nvSpPr>
        <p:spPr>
          <a:xfrm>
            <a:off x="1493575" y="3029075"/>
            <a:ext cx="16085700" cy="3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Lector: </a:t>
            </a:r>
            <a:endParaRPr b="0" i="0" sz="4150" u="none" cap="none" strike="noStrike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Bendito eres, Señor, enséñame tus leyes.</a:t>
            </a:r>
            <a:endParaRPr b="0" i="0" sz="3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 labios van enumerando todos los mandamientos de tu boca;</a:t>
            </a:r>
            <a:endParaRPr b="0" i="0" sz="3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 alegría es el camino de tus </a:t>
            </a:r>
            <a:r>
              <a:rPr b="0" i="0" lang="en-US" sz="3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preceptos, </a:t>
            </a:r>
            <a:endParaRPr b="0" i="0" sz="3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más que todas las riquezas. </a:t>
            </a:r>
            <a:endParaRPr b="0" i="0" sz="7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9321f2cbed_0_193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SALMO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89a7b6bad_0_86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g2989a7b6bad_0_86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g2989a7b6bad_0_86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g2989a7b6bad_0_86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g2989a7b6bad_0_86"/>
          <p:cNvSpPr txBox="1"/>
          <p:nvPr/>
        </p:nvSpPr>
        <p:spPr>
          <a:xfrm>
            <a:off x="1545300" y="4239225"/>
            <a:ext cx="151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176" name="Google Shape;176;g2989a7b6bad_0_86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321f2cbed_0_211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g29321f2cbed_0_211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g29321f2cbed_0_211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g29321f2cbed_0_211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g29321f2cbed_0_211"/>
          <p:cNvSpPr txBox="1"/>
          <p:nvPr/>
        </p:nvSpPr>
        <p:spPr>
          <a:xfrm>
            <a:off x="2101975" y="3159775"/>
            <a:ext cx="151974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Lector:</a:t>
            </a:r>
            <a:endParaRPr b="0" i="0" sz="4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Medito tus decretos, y me fijo en tus sendas; </a:t>
            </a:r>
            <a:endParaRPr b="0" i="0" sz="4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 voluntad es mi delicia, no olvidaré tus palabras.</a:t>
            </a:r>
            <a:endParaRPr b="0" i="0" sz="8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9321f2cbed_0_211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SALMO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89a7b6bad_0_254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g2989a7b6bad_0_254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g2989a7b6bad_0_254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g2989a7b6bad_0_254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g2989a7b6bad_0_254"/>
          <p:cNvSpPr txBox="1"/>
          <p:nvPr/>
        </p:nvSpPr>
        <p:spPr>
          <a:xfrm>
            <a:off x="1545300" y="4239225"/>
            <a:ext cx="151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196" name="Google Shape;196;g2989a7b6bad_0_254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6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6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6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6"/>
          <p:cNvSpPr txBox="1"/>
          <p:nvPr/>
        </p:nvSpPr>
        <p:spPr>
          <a:xfrm>
            <a:off x="1545241" y="3029076"/>
            <a:ext cx="1519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2761628" y="781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EVANGELIO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885950" y="2490350"/>
            <a:ext cx="16685700" cy="49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1" lang="en-US" sz="3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Lectura del evangelio según san Lucas (5, 1-11).</a:t>
            </a:r>
            <a:endParaRPr b="0" i="1" sz="3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vez que la gente se agolpaba en torno a él para oír la palabra de Dios, estando él de pie junto al lago de Genesaret, vio dos barcas que estaban en la orilla; los pescadores, que habían desembarcado, estaban lavando las redes. Subiendo a una de las barcas, que era la de Simón, le pidió que la apartara un poco de tierra. Desde la barca, sentado, enseñaba a la gente. </a:t>
            </a:r>
            <a:endParaRPr b="0" i="0" sz="3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4">
            <a:alphaModFix/>
          </a:blip>
          <a:srcRect b="-105249" l="-45492" r="-75990" t="-16233"/>
          <a:stretch/>
        </p:blipFill>
        <p:spPr>
          <a:xfrm>
            <a:off x="11781400" y="98450"/>
            <a:ext cx="9476398" cy="531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321f2cbed_1_1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g29321f2cbed_1_1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g29321f2cbed_1_1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g29321f2cbed_1_1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g29321f2cbed_1_12"/>
          <p:cNvSpPr txBox="1"/>
          <p:nvPr/>
        </p:nvSpPr>
        <p:spPr>
          <a:xfrm>
            <a:off x="1147350" y="854025"/>
            <a:ext cx="16685700" cy="6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Cuando acabó de hablar, dijo a Simón: «Rema mar adentro, y echad vuestras redes para la pesca». Respondió Simón y dijo: «Maestro, hemos estado bregando toda la noche y no hemos recogido nada; pero, por tu</a:t>
            </a:r>
            <a:r>
              <a:rPr lang="en-US" sz="3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palabra, echaré las redes». Y, puestos a la obra, hicieron una redada tan grande de peces que las redes comenzaban a reventarse. Entonces hicieron señas a los compañeros, que estaban en la otra barca, para que vinieran a echarles una mano. Vinieron y llenaron las dos barcas, hasta el punto de que casi se hundían.</a:t>
            </a:r>
            <a:endParaRPr b="0" i="0" sz="3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321f2cbed_1_2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g29321f2cbed_1_2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g29321f2cbed_1_2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g29321f2cbed_1_2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g29321f2cbed_1_22"/>
          <p:cNvSpPr txBox="1"/>
          <p:nvPr/>
        </p:nvSpPr>
        <p:spPr>
          <a:xfrm>
            <a:off x="1545241" y="3029076"/>
            <a:ext cx="1519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9321f2cbed_1_22"/>
          <p:cNvSpPr txBox="1"/>
          <p:nvPr/>
        </p:nvSpPr>
        <p:spPr>
          <a:xfrm>
            <a:off x="885950" y="1000125"/>
            <a:ext cx="16685700" cy="6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ver esto, Simón Pedro se echó a los pies de Jesús diciendo: «Señor, apártate de mí, que soy un hombre pecador». Y es que el estupor se había apoderado de él y de los que estaban con él, por la redada de peces que habían recogido; y lo mismo les pasaba a Santiago y Juan, hijos de Zebedeo, que eran compañeros de Simón. Y Jesús dijo a Simón: «No temas; desde ahora serás pescador de hombres». Entonces sacaron las barcas a tierra y, dejándolo todo, lo siguieron.</a:t>
            </a:r>
            <a:endParaRPr b="0" i="0" sz="3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1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Palabra del Señor</a:t>
            </a: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3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/>
        </p:nvSpPr>
        <p:spPr>
          <a:xfrm>
            <a:off x="1881200" y="2484025"/>
            <a:ext cx="143352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este Evangelio, Pedro se ha sentido llamado a seguir a Jesús, lo deja todo por Él.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447675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llamadas sentimos nosotros en este inicio de curso?</a:t>
            </a:r>
            <a:endParaRPr b="1" i="1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uno vamos a escribir en un folio alguna de esas llamadas que sentimos.</a:t>
            </a:r>
            <a:endParaRPr b="0" i="1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2761653" y="37946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Dinámica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-418374" y="-96125"/>
            <a:ext cx="1400365" cy="2105548"/>
          </a:xfrm>
          <a:custGeom>
            <a:rect b="b" l="l" r="r" t="t"/>
            <a:pathLst>
              <a:path extrusionOk="0" h="5931120" w="4410597">
                <a:moveTo>
                  <a:pt x="0" y="0"/>
                </a:moveTo>
                <a:lnTo>
                  <a:pt x="4410596" y="0"/>
                </a:lnTo>
                <a:lnTo>
                  <a:pt x="4410596" y="5931120"/>
                </a:lnTo>
                <a:lnTo>
                  <a:pt x="0" y="5931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7"/>
          <p:cNvSpPr/>
          <p:nvPr/>
        </p:nvSpPr>
        <p:spPr>
          <a:xfrm rot="10800000">
            <a:off x="16804581" y="7614855"/>
            <a:ext cx="2150166" cy="2624521"/>
          </a:xfrm>
          <a:custGeom>
            <a:rect b="b" l="l" r="r" t="t"/>
            <a:pathLst>
              <a:path extrusionOk="0" h="5931120" w="4410597">
                <a:moveTo>
                  <a:pt x="4410596" y="5931120"/>
                </a:moveTo>
                <a:lnTo>
                  <a:pt x="0" y="5931120"/>
                </a:lnTo>
                <a:lnTo>
                  <a:pt x="0" y="0"/>
                </a:lnTo>
                <a:lnTo>
                  <a:pt x="4410596" y="0"/>
                </a:lnTo>
                <a:lnTo>
                  <a:pt x="4410596" y="59311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video para los que no sepan hacer un barco de papel :)" id="240" name="Google Shape;240;p8" title="Como hacer un barco de papel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6562" y="1800250"/>
            <a:ext cx="14774875" cy="84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49350" y="0"/>
            <a:ext cx="1790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continuación, vamos a ver un vídeo que nos enseña cómo hacer un barco de papel para construir uno con el mismo folio que tenemos entre las manos.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/>
        </p:nvSpPr>
        <p:spPr>
          <a:xfrm>
            <a:off x="824275" y="2960200"/>
            <a:ext cx="162117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Tomamos, cada uno, nuestro barco y lo vamos colocando junto a aquello representa a Cristo. Quien quiera puede comentar en voz alta alguna llamada.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Gesto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4301075" y="7942650"/>
            <a:ext cx="9685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Mientras se puede escuchar esta musica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이루마가 직접 선곡한 Yiruma 피아노 연속듣기 가을 베스트!&#10;&#10;천고마비의 계절인 가을, 이루마의 힐링 피아노 연주곡 연속듣기! &#10;&#10;이루마가 직접 고른 편안한 음악들을 들으면서 가을을 보내볼까요?&#10;&#10;#이루마 #피아노 #피아노연속듣기 #이루마연속듣기 #가을노래&#10;&#10;ㅡㅡㅡㅡㅡㅡㅡㅡㅡㅡㅡㅡㅡㅡㅡㅡㅡㅡㅡㅡㅡㅡㅡㅡㅡㅡㅡㅡㅡ&#10;🎹 YIRUMA's Play List&#10;&#10;01. 00:00:00 Autumn Finds Winter&#10;02. 00:03:32 Stay in Memory&#10;03. 00:06:03 Sunset Bird&#10;04. 00:08:40 Nocturnal Mind&#10;05. 00:11:29 Chaconne&#10;06. 00:14:59 f r a m e d (String ver.)&#10;07. 00:18:20 Room With A View&#10;08. 00:21:40 Blind Film&#10;09. 00:25:11 Far Away&#10;10. 00:28:02 s t e l l a&#10;ㅡㅡㅡㅡㅡㅡㅡㅡㅡㅡㅡㅡ&#10;🎹 YIRUMA's Play List Refeat&#10;&#10;01. 00:30:32 Autumn Finds Winter&#10;02. 00:34:04 Stay in Memory&#10;03. 00:36:35 Sunset Bird&#10;04. 00:39:12 Nocturnal Mind&#10;05. 00:41:52 Chaconne&#10;06. 00:45:31 f r a m e d (String ver.)&#10;07. 00:48:52 Room With A View&#10;08. 00:52:12 Blind Film&#10;09. 00:55:43 Far Away&#10;10. 00:58:35 s t e l l a" id="249" name="Google Shape;249;p9" title="YIRUMA Autumn Best - 1 hour of YIRUMA pian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0150" y="72232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321f2cbed_2_8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g29321f2cbed_2_8"/>
          <p:cNvSpPr txBox="1"/>
          <p:nvPr/>
        </p:nvSpPr>
        <p:spPr>
          <a:xfrm>
            <a:off x="7475349" y="5476374"/>
            <a:ext cx="10131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de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inicio de curso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92" name="Google Shape;92;g29321f2cbed_2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400" y="7890025"/>
            <a:ext cx="2762500" cy="23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9321f2cbed_2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100" y="143130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9321f2cbed_2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1195" y="29507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9321f2cbed_2_8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198" y="16178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5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5"/>
          <p:cNvSpPr txBox="1"/>
          <p:nvPr/>
        </p:nvSpPr>
        <p:spPr>
          <a:xfrm>
            <a:off x="2671575" y="2001950"/>
            <a:ext cx="14864100" cy="7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Ahora presentamos al Señor nuestras peticiones y esperanzas al comenzar este nuevo curso, con las que queremos pedirle su fuerza y guía para seguir nuestro camino: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este curso, para que esté lleno de buenos momentos e intenciones y para que nos dejemos guiar por tu amor y escuchemos tu llamada. ROGUEMOS AL SEÑOR.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nuestros compañeros, para que todos sepamos estar siempre en el mismo barco, que es el de los hijos de Dios. ROGUEMOS AL SEÑOR.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nuestras familias, para que Dios les dé paciencia para llevar adelante este curso y para que nosotros nos convenzamos de que tenemos que cuidarlas. ROGUEMOS AL SEÑOR.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la paz en mundo y en nuestras familias, para que seamos verdaderos constructores de fraternidad para ser verdaderos seguidores de Cristo. ROGUEMOS AL SEÑOR.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3577292" y="400711"/>
            <a:ext cx="11949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Oración de los fieles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321f2cbed_2_21"/>
          <p:cNvSpPr txBox="1"/>
          <p:nvPr/>
        </p:nvSpPr>
        <p:spPr>
          <a:xfrm>
            <a:off x="2761650" y="544625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ORACIÓN 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9321f2cbed_2_21"/>
          <p:cNvSpPr txBox="1"/>
          <p:nvPr/>
        </p:nvSpPr>
        <p:spPr>
          <a:xfrm>
            <a:off x="403850" y="2218950"/>
            <a:ext cx="7862400" cy="6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Señor, Tú me llamas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mi nombre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evangelio no es un ideal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el que luchar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sino una amistad que Tú deseas.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 nombras y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 pides que te siga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Siento cómo la ilusión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los miedos me invaden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estoy tentado de mirar a otro lado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 sé que todo sería vacío.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9321f2cbed_2_21"/>
          <p:cNvSpPr txBox="1"/>
          <p:nvPr/>
        </p:nvSpPr>
        <p:spPr>
          <a:xfrm>
            <a:off x="9453575" y="2218950"/>
            <a:ext cx="8429700" cy="7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Miro mis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mis ocupaciones,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 trabajos.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al pensar en seguirte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estar contigo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 se me cae de las manos.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Deseo dejarlo todo y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caminar contigo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sé dónde iremos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con quién nos encontraremos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estaré contigo y eso me basta.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(Javi Montes, sj)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9321f2cbed_2_21"/>
          <p:cNvSpPr/>
          <p:nvPr/>
        </p:nvSpPr>
        <p:spPr>
          <a:xfrm rot="10800000">
            <a:off x="2749" y="558"/>
            <a:ext cx="2688076" cy="1332944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98" l="0" r="0" t="0"/>
            </a:stretch>
          </a:blipFill>
          <a:ln>
            <a:noFill/>
          </a:ln>
        </p:spPr>
      </p:sp>
      <p:sp>
        <p:nvSpPr>
          <p:cNvPr id="266" name="Google Shape;266;g29321f2cbed_2_21"/>
          <p:cNvSpPr/>
          <p:nvPr/>
        </p:nvSpPr>
        <p:spPr>
          <a:xfrm rot="10800000">
            <a:off x="15597174" y="558"/>
            <a:ext cx="2688076" cy="1332944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98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113709c20_1_4"/>
          <p:cNvSpPr txBox="1"/>
          <p:nvPr/>
        </p:nvSpPr>
        <p:spPr>
          <a:xfrm>
            <a:off x="2761650" y="544625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>
                <a:solidFill>
                  <a:srgbClr val="992800"/>
                </a:solidFill>
              </a:rPr>
              <a:t>CANCIÓN</a:t>
            </a: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2e113709c20_1_4" title="A las fronteras del mund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450" y="2044475"/>
            <a:ext cx="13639775" cy="76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/>
        </p:nvSpPr>
        <p:spPr>
          <a:xfrm>
            <a:off x="1005553" y="546079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Despedida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857625" y="2325275"/>
            <a:ext cx="13947600" cy="57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Terminamos nuestra celebración renovados e invitados a empezar un nuevo curso respondiendo a las llamadas que hemos dejado a los pies de Jesucristo. 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nombre del Padre, del Hijo y del Espíritu Santo. Amén. 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49802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2"/>
          <p:cNvSpPr txBox="1"/>
          <p:nvPr/>
        </p:nvSpPr>
        <p:spPr>
          <a:xfrm>
            <a:off x="2765924" y="8463974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¡Feliz curso!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113709c20_6_0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g2e113709c20_6_0"/>
          <p:cNvSpPr txBox="1"/>
          <p:nvPr/>
        </p:nvSpPr>
        <p:spPr>
          <a:xfrm>
            <a:off x="7475349" y="5476374"/>
            <a:ext cx="10131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de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inicio de curso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287" name="Google Shape;287;g2e113709c20_6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400" y="7890025"/>
            <a:ext cx="2762500" cy="23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e113709c20_6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100" y="143130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e113709c20_6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1195" y="29507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e113709c20_6_0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198" y="16178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149040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"/>
          <p:cNvSpPr txBox="1"/>
          <p:nvPr/>
        </p:nvSpPr>
        <p:spPr>
          <a:xfrm>
            <a:off x="1151795" y="532900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¿Por qué estamos aquí?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79550" y="2447300"/>
            <a:ext cx="139092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 estamos un nuevo curso y queremos empezarlo celebrándolo juntos. Cuesta dejar la vida cómoda de las vacaciones, pero la vuelta a</a:t>
            </a:r>
            <a:r>
              <a:rPr lang="en-US" sz="5000">
                <a:solidFill>
                  <a:schemeClr val="dk1"/>
                </a:solidFill>
              </a:rPr>
              <a:t> las clases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también tiene cosas muy agradables, como ver a nuestros amigos y a los compañeros de clase.</a:t>
            </a:r>
            <a:endParaRPr b="1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13397295" y="6092881"/>
            <a:ext cx="10110131" cy="10147029"/>
          </a:xfrm>
          <a:custGeom>
            <a:rect b="b" l="l" r="r" t="t"/>
            <a:pathLst>
              <a:path extrusionOk="0" h="10147029" w="10110131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3"/>
          <p:cNvSpPr txBox="1"/>
          <p:nvPr/>
        </p:nvSpPr>
        <p:spPr>
          <a:xfrm>
            <a:off x="708900" y="127350"/>
            <a:ext cx="15803400" cy="8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Tenemos por delante la tarea de aprender, de ser mejores </a:t>
            </a:r>
            <a:r>
              <a:rPr lang="en-US" sz="4700">
                <a:solidFill>
                  <a:schemeClr val="dk1"/>
                </a:solidFill>
              </a:rPr>
              <a:t>personas</a:t>
            </a:r>
            <a:r>
              <a:rPr b="0" i="0" lang="en-US" sz="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700">
                <a:solidFill>
                  <a:schemeClr val="dk1"/>
                </a:solidFill>
              </a:rPr>
              <a:t>de prepararnos para un futuro profesional y de esforzarnos y crecer en todos los sentidos. Para ello necesitamos que el Señor nos acompañe, nos anime, nos dé fuerza.</a:t>
            </a:r>
            <a:r>
              <a:rPr b="0" i="0" lang="en-US" sz="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eso nos reunimos hoy aquí en la capilla, para pedir al Señor, y a su Madre, la Virgen María, que nos ayuden a aprovechar bien el curso</a:t>
            </a:r>
            <a:r>
              <a:rPr lang="en-US" sz="4700">
                <a:solidFill>
                  <a:schemeClr val="dk1"/>
                </a:solidFill>
              </a:rPr>
              <a:t>.</a:t>
            </a:r>
            <a:endParaRPr sz="4700">
              <a:solidFill>
                <a:schemeClr val="dk1"/>
              </a:solidFill>
            </a:endParaRPr>
          </a:p>
          <a:p>
            <a:pPr indent="457200" lvl="0" marL="9144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US" sz="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Jesús nos dice: </a:t>
            </a:r>
            <a:r>
              <a:rPr b="1" i="1" lang="en-US" sz="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Ven, sígueme.</a:t>
            </a:r>
            <a:endParaRPr b="1" i="1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2875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1" lang="en-US" sz="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¿Cuál va a ser nuestra respuesta?</a:t>
            </a:r>
            <a:endParaRPr b="1" i="1" sz="4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321f2cbed_0_88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g29321f2cbed_0_88"/>
          <p:cNvSpPr/>
          <p:nvPr/>
        </p:nvSpPr>
        <p:spPr>
          <a:xfrm rot="-5400000">
            <a:off x="-1549550" y="74134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g29321f2cbed_0_88"/>
          <p:cNvSpPr/>
          <p:nvPr/>
        </p:nvSpPr>
        <p:spPr>
          <a:xfrm>
            <a:off x="9805740" y="6337540"/>
            <a:ext cx="6936970" cy="3949463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8" l="0" r="0" t="0"/>
            </a:stretch>
          </a:blipFill>
          <a:ln>
            <a:noFill/>
          </a:ln>
        </p:spPr>
      </p:sp>
      <p:sp>
        <p:nvSpPr>
          <p:cNvPr id="116" name="Google Shape;116;g29321f2cbed_0_88"/>
          <p:cNvSpPr txBox="1"/>
          <p:nvPr/>
        </p:nvSpPr>
        <p:spPr>
          <a:xfrm>
            <a:off x="3385575" y="3086100"/>
            <a:ext cx="8616000" cy="6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Así pues, </a:t>
            </a:r>
            <a:endParaRPr b="1" i="0" sz="4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saludamos, Jesús, </a:t>
            </a:r>
            <a:endParaRPr b="1" i="0" sz="4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nombre del Padre, </a:t>
            </a:r>
            <a:endParaRPr b="1" i="0" sz="4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Hijo, </a:t>
            </a:r>
            <a:endParaRPr b="1" i="0" sz="4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Espíritu Santo. </a:t>
            </a:r>
            <a:endParaRPr b="1" i="0" sz="4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Amén. </a:t>
            </a:r>
            <a:endParaRPr b="1" i="0" sz="4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9321f2cbed_0_88"/>
          <p:cNvSpPr txBox="1"/>
          <p:nvPr/>
        </p:nvSpPr>
        <p:spPr>
          <a:xfrm>
            <a:off x="762000" y="392100"/>
            <a:ext cx="14127000" cy="21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b="0" i="0" lang="en-US" sz="69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Decía Jesús: </a:t>
            </a:r>
            <a:r>
              <a:rPr b="1" i="0" lang="en-US" sz="415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"Porque donde dos o tres están reunidos en mi nombre, allí estoy yo en medio de ellos"</a:t>
            </a:r>
            <a:endParaRPr b="0" i="0" sz="10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 rot="5400000">
            <a:off x="16051212" y="-375475"/>
            <a:ext cx="2551176" cy="2808351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 rot="-5400000">
            <a:off x="-405373" y="8684986"/>
            <a:ext cx="1810512" cy="1728216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>
            <a:off x="15756216" y="7245926"/>
            <a:ext cx="4630427" cy="3041087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3" l="0" r="0" t="0"/>
            </a:stretch>
          </a:blipFill>
          <a:ln>
            <a:noFill/>
          </a:ln>
        </p:spPr>
      </p:sp>
      <p:sp>
        <p:nvSpPr>
          <p:cNvPr id="125" name="Google Shape;125;p4"/>
          <p:cNvSpPr txBox="1"/>
          <p:nvPr/>
        </p:nvSpPr>
        <p:spPr>
          <a:xfrm>
            <a:off x="1260050" y="2208050"/>
            <a:ext cx="14397000" cy="7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Dejemos un momento para pensar aquello por lo que ahora querríamos </a:t>
            </a:r>
            <a:endParaRPr b="1" i="1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pedir perdón</a:t>
            </a:r>
            <a:endParaRPr b="1" i="1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las veces en las que cerramos nuestro corazón a tu amor y no nos acordamos de ti como deberíamos. Te pedimos perdón, Señor.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77200" lvl="0" marL="179999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Todos: Te pedimos perdón, Señor.</a:t>
            </a:r>
            <a:endParaRPr b="0" i="0" sz="31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las veces en las que preferimos vivir solo para nosotros mismos, sin preocuparnos de las llamadas que existen a nuestro alrededor de personas que nos rodean. Te pedimos perdón, Señor.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77200" lvl="0" marL="179999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Todos: Te pedimos perdón, Señor.</a:t>
            </a:r>
            <a:endParaRPr b="0" i="0" sz="31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las veces en las que perdemos la ilusión y el tono positivo y solo pensamos en criticar y protestar por lo que nos toca vivir. Te pedimos perdón, Señor.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77200" lvl="0" marL="179999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Todos: Te pedimos perdón, Señor.</a:t>
            </a:r>
            <a:endParaRPr b="0" i="0" sz="31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556278" y="4515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Peticiones de perdón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89a7b6bad_0_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g2989a7b6bad_0_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g2989a7b6bad_0_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g2989a7b6bad_0_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g2989a7b6bad_0_2"/>
          <p:cNvSpPr txBox="1"/>
          <p:nvPr/>
        </p:nvSpPr>
        <p:spPr>
          <a:xfrm>
            <a:off x="1545300" y="3691050"/>
            <a:ext cx="151974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Lector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i="1" sz="5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136" name="Google Shape;136;g2989a7b6bad_0_2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 (119, 9-16)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321f2cbed_0_174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29321f2cbed_0_174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g29321f2cbed_0_174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g29321f2cbed_0_174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g29321f2cbed_0_174"/>
          <p:cNvSpPr txBox="1"/>
          <p:nvPr/>
        </p:nvSpPr>
        <p:spPr>
          <a:xfrm>
            <a:off x="2382000" y="3029075"/>
            <a:ext cx="151974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Lector: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 podrá un joven andar honestamente?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Cumpliendo tus palabras.Te busco de todo corazón,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consientas que me desvíe de tus mandamientos.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mi corazón escondo tus consignas, así no pecaré contra ti.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9321f2cbed_0_174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SALMO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89a7b6bad_0_170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g2989a7b6bad_0_170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g2989a7b6bad_0_170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g2989a7b6bad_0_170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g2989a7b6bad_0_170"/>
          <p:cNvSpPr txBox="1"/>
          <p:nvPr/>
        </p:nvSpPr>
        <p:spPr>
          <a:xfrm>
            <a:off x="1545300" y="4239225"/>
            <a:ext cx="151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5400">
                <a:solidFill>
                  <a:schemeClr val="dk1"/>
                </a:solidFill>
              </a:rPr>
              <a:t>Todos</a:t>
            </a:r>
            <a:r>
              <a:rPr i="1" lang="en-US" sz="5400">
                <a:solidFill>
                  <a:schemeClr val="dk1"/>
                </a:solidFill>
              </a:rPr>
              <a:t>: Bendito eres, Señor, enséñame tus leyes.</a:t>
            </a:r>
            <a:endParaRPr sz="5000"/>
          </a:p>
        </p:txBody>
      </p:sp>
      <p:sp>
        <p:nvSpPr>
          <p:cNvPr id="156" name="Google Shape;156;g2989a7b6bad_0_170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SALMO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